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48" r:id="rId1"/>
  </p:sldMasterIdLst>
  <p:notesMasterIdLst>
    <p:notesMasterId r:id="rId3"/>
  </p:notesMasterIdLst>
  <p:handoutMasterIdLst>
    <p:handoutMasterId r:id="rId4"/>
  </p:handoutMasterIdLst>
  <p:sldIdLst>
    <p:sldId id="256" r:id="rId2"/>
  </p:sldIdLst>
  <p:sldSz cx="32918400" cy="21945600"/>
  <p:notesSz cx="9239250" cy="11982450"/>
  <p:embeddedFontLst>
    <p:embeddedFont>
      <p:font typeface="ＭＳ Ｐゴシック" panose="020B0600070205080204" pitchFamily="34" charset="-128"/>
      <p:regular r:id="rId5"/>
    </p:embeddedFont>
    <p:embeddedFont>
      <p:font typeface="Quattrocento" panose="02020502030000000404" pitchFamily="18" charset="0"/>
      <p:regular r:id="rId6"/>
      <p:bold r:id="rId7"/>
    </p:embeddedFont>
    <p:embeddedFont>
      <p:font typeface="Quattrocento Sans" panose="020B0502050000020003" pitchFamily="34" charset="0"/>
      <p:regular r:id="rId8"/>
      <p:bold r:id="rId9"/>
      <p:italic r:id="rId10"/>
      <p:boldItalic r:id="rId11"/>
    </p:embeddedFont>
  </p:embeddedFontLst>
  <p:custDataLst>
    <p:tags r:id="rId12"/>
  </p:custDataLst>
  <p:defaultTextStyle>
    <a:defPPr>
      <a:defRPr lang="en-US"/>
    </a:defPPr>
    <a:lvl1pPr algn="l" rtl="0" eaLnBrk="0" fontAlgn="base" hangingPunct="0">
      <a:spcBef>
        <a:spcPct val="0"/>
      </a:spcBef>
      <a:spcAft>
        <a:spcPct val="0"/>
      </a:spcAft>
      <a:defRPr sz="1714"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326532" algn="l" rtl="0" eaLnBrk="0" fontAlgn="base" hangingPunct="0">
      <a:spcBef>
        <a:spcPct val="0"/>
      </a:spcBef>
      <a:spcAft>
        <a:spcPct val="0"/>
      </a:spcAft>
      <a:defRPr sz="1714"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653064" algn="l" rtl="0" eaLnBrk="0" fontAlgn="base" hangingPunct="0">
      <a:spcBef>
        <a:spcPct val="0"/>
      </a:spcBef>
      <a:spcAft>
        <a:spcPct val="0"/>
      </a:spcAft>
      <a:defRPr sz="1714"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979597" algn="l" rtl="0" eaLnBrk="0" fontAlgn="base" hangingPunct="0">
      <a:spcBef>
        <a:spcPct val="0"/>
      </a:spcBef>
      <a:spcAft>
        <a:spcPct val="0"/>
      </a:spcAft>
      <a:defRPr sz="1714"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306129" algn="l" rtl="0" eaLnBrk="0" fontAlgn="base" hangingPunct="0">
      <a:spcBef>
        <a:spcPct val="0"/>
      </a:spcBef>
      <a:spcAft>
        <a:spcPct val="0"/>
      </a:spcAft>
      <a:defRPr sz="1714"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1632661" algn="l" defTabSz="653064" rtl="0" eaLnBrk="1" latinLnBrk="0" hangingPunct="1">
      <a:defRPr sz="1714"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1959193" algn="l" defTabSz="653064" rtl="0" eaLnBrk="1" latinLnBrk="0" hangingPunct="1">
      <a:defRPr sz="1714"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2285726" algn="l" defTabSz="653064" rtl="0" eaLnBrk="1" latinLnBrk="0" hangingPunct="1">
      <a:defRPr sz="1714"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2612258" algn="l" defTabSz="653064" rtl="0" eaLnBrk="1" latinLnBrk="0" hangingPunct="1">
      <a:defRPr sz="1714"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p:defaultTextStyle>
  <p:extLst>
    <p:ext uri="{EFAFB233-063F-42B5-8137-9DF3F51BA10A}">
      <p15:sldGuideLst xmlns:p15="http://schemas.microsoft.com/office/powerpoint/2012/main">
        <p15:guide id="1" orient="horz" pos="7392" userDrawn="1">
          <p15:clr>
            <a:srgbClr val="A4A3A4"/>
          </p15:clr>
        </p15:guide>
        <p15:guide id="2" pos="10080" userDrawn="1">
          <p15:clr>
            <a:srgbClr val="A4A3A4"/>
          </p15:clr>
        </p15:guide>
      </p15:sldGuideLst>
    </p:ext>
    <p:ext uri="{2D200454-40CA-4A62-9FC3-DE9A4176ACB9}">
      <p15:notesGuideLst xmlns:p15="http://schemas.microsoft.com/office/powerpoint/2012/main">
        <p15:guide id="1" orient="horz" pos="3774">
          <p15:clr>
            <a:srgbClr val="A4A3A4"/>
          </p15:clr>
        </p15:guide>
        <p15:guide id="2" pos="290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3F9C23-A85F-5557-02D1-7A42E139736F}" v="12" dt="2024-04-15T21:53:19.027"/>
    <p1510:client id="{5EC91FE7-9FE8-471D-0C45-D7CE813D3AB4}" v="85" dt="2024-04-16T03:09:59.514"/>
    <p1510:client id="{81D029A8-BD0C-AD0E-D6FD-656F014298D4}" v="32" dt="2024-04-15T22:49:03.103"/>
    <p1510:client id="{82820F7A-908D-DBDC-8CA5-E9D00310D05F}" v="2560" dt="2024-04-16T03:39:57.927"/>
    <p1510:client id="{8A4EA998-220B-C638-F5AB-D604845B828B}" v="34" dt="2024-04-16T02:27:45.782"/>
    <p1510:client id="{8C539875-4BF1-7C71-0E8D-44A5D1715FFB}" v="79" dt="2024-04-16T02:23:46.093"/>
    <p1510:client id="{8DAB91AB-C356-E7F3-9BF5-AFE4649E0FE5}" v="44" dt="2024-04-16T02:54:56.852"/>
    <p1510:client id="{9B3D9618-9598-8146-9F3F-EDC6BEA54266}" v="100" dt="2024-04-16T00:34:06.029"/>
    <p1510:client id="{C5C0D10D-FB23-D696-19D9-1189B8682881}" v="17" dt="2024-04-15T21:58:16.3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7392"/>
        <p:guide pos="10080"/>
      </p:guideLst>
    </p:cSldViewPr>
  </p:slideViewPr>
  <p:notesViewPr>
    <p:cSldViewPr snapToGrid="0">
      <p:cViewPr>
        <p:scale>
          <a:sx n="1" d="2"/>
          <a:sy n="1" d="2"/>
        </p:scale>
        <p:origin x="0" y="0"/>
      </p:cViewPr>
      <p:guideLst>
        <p:guide orient="horz" pos="3774"/>
        <p:guide pos="290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tags" Target="tags/tag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theme" Target="theme/theme1.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waluk, Courtney Jo" userId="S::cjk74@pitt.edu::5b6448eb-06a8-441f-a2f1-d3e9ceada957" providerId="AD" clId="Web-{FF92FCE3-1EA3-CA53-2758-8ADB8B3F7DB0}"/>
    <pc:docChg chg="modSld">
      <pc:chgData name="Kowaluk, Courtney Jo" userId="S::cjk74@pitt.edu::5b6448eb-06a8-441f-a2f1-d3e9ceada957" providerId="AD" clId="Web-{FF92FCE3-1EA3-CA53-2758-8ADB8B3F7DB0}" dt="2024-04-10T22:43:11.236" v="106" actId="20577"/>
      <pc:docMkLst>
        <pc:docMk/>
      </pc:docMkLst>
      <pc:sldChg chg="addSp delSp modSp">
        <pc:chgData name="Kowaluk, Courtney Jo" userId="S::cjk74@pitt.edu::5b6448eb-06a8-441f-a2f1-d3e9ceada957" providerId="AD" clId="Web-{FF92FCE3-1EA3-CA53-2758-8ADB8B3F7DB0}" dt="2024-04-10T22:43:11.236" v="106" actId="20577"/>
        <pc:sldMkLst>
          <pc:docMk/>
          <pc:sldMk cId="0" sldId="256"/>
        </pc:sldMkLst>
        <pc:spChg chg="mod">
          <ac:chgData name="Kowaluk, Courtney Jo" userId="S::cjk74@pitt.edu::5b6448eb-06a8-441f-a2f1-d3e9ceada957" providerId="AD" clId="Web-{FF92FCE3-1EA3-CA53-2758-8ADB8B3F7DB0}" dt="2024-04-10T22:42:06.592" v="92" actId="20577"/>
          <ac:spMkLst>
            <pc:docMk/>
            <pc:sldMk cId="0" sldId="256"/>
            <ac:spMk id="70" creationId="{425621FB-070F-446E-BA36-4A66EBF8DEF2}"/>
          </ac:spMkLst>
        </pc:spChg>
        <pc:spChg chg="mod">
          <ac:chgData name="Kowaluk, Courtney Jo" userId="S::cjk74@pitt.edu::5b6448eb-06a8-441f-a2f1-d3e9ceada957" providerId="AD" clId="Web-{FF92FCE3-1EA3-CA53-2758-8ADB8B3F7DB0}" dt="2024-04-10T22:43:11.236" v="106" actId="20577"/>
          <ac:spMkLst>
            <pc:docMk/>
            <pc:sldMk cId="0" sldId="256"/>
            <ac:spMk id="71" creationId="{3A3E55C8-5130-4258-80B1-064CE3FDB621}"/>
          </ac:spMkLst>
        </pc:spChg>
        <pc:picChg chg="add del mod">
          <ac:chgData name="Kowaluk, Courtney Jo" userId="S::cjk74@pitt.edu::5b6448eb-06a8-441f-a2f1-d3e9ceada957" providerId="AD" clId="Web-{FF92FCE3-1EA3-CA53-2758-8ADB8B3F7DB0}" dt="2024-04-10T22:39:21.349" v="4"/>
          <ac:picMkLst>
            <pc:docMk/>
            <pc:sldMk cId="0" sldId="256"/>
            <ac:picMk id="2" creationId="{09D00601-A1F2-E46B-3754-440F423DEAC7}"/>
          </ac:picMkLst>
        </pc:picChg>
        <pc:picChg chg="add mod">
          <ac:chgData name="Kowaluk, Courtney Jo" userId="S::cjk74@pitt.edu::5b6448eb-06a8-441f-a2f1-d3e9ceada957" providerId="AD" clId="Web-{FF92FCE3-1EA3-CA53-2758-8ADB8B3F7DB0}" dt="2024-04-10T22:40:28.618" v="10" actId="14100"/>
          <ac:picMkLst>
            <pc:docMk/>
            <pc:sldMk cId="0" sldId="256"/>
            <ac:picMk id="3" creationId="{0F3B86AE-3B39-DC94-1037-A7BBBDE65EB0}"/>
          </ac:picMkLst>
        </pc:picChg>
      </pc:sldChg>
    </pc:docChg>
  </pc:docChgLst>
  <pc:docChgLst>
    <pc:chgData name="Kowaluk, Courtney Jo" userId="S::cjk74@pitt.edu::5b6448eb-06a8-441f-a2f1-d3e9ceada957" providerId="AD" clId="Web-{8DC1C07E-0370-C9E2-3561-1EED123335A7}"/>
    <pc:docChg chg="modSld">
      <pc:chgData name="Kowaluk, Courtney Jo" userId="S::cjk74@pitt.edu::5b6448eb-06a8-441f-a2f1-d3e9ceada957" providerId="AD" clId="Web-{8DC1C07E-0370-C9E2-3561-1EED123335A7}" dt="2024-04-10T23:27:12.273" v="91" actId="20577"/>
      <pc:docMkLst>
        <pc:docMk/>
      </pc:docMkLst>
      <pc:sldChg chg="modSp">
        <pc:chgData name="Kowaluk, Courtney Jo" userId="S::cjk74@pitt.edu::5b6448eb-06a8-441f-a2f1-d3e9ceada957" providerId="AD" clId="Web-{8DC1C07E-0370-C9E2-3561-1EED123335A7}" dt="2024-04-10T23:27:12.273" v="91" actId="20577"/>
        <pc:sldMkLst>
          <pc:docMk/>
          <pc:sldMk cId="0" sldId="256"/>
        </pc:sldMkLst>
        <pc:spChg chg="mod">
          <ac:chgData name="Kowaluk, Courtney Jo" userId="S::cjk74@pitt.edu::5b6448eb-06a8-441f-a2f1-d3e9ceada957" providerId="AD" clId="Web-{8DC1C07E-0370-C9E2-3561-1EED123335A7}" dt="2024-04-10T23:27:12.273" v="91" actId="20577"/>
          <ac:spMkLst>
            <pc:docMk/>
            <pc:sldMk cId="0" sldId="256"/>
            <ac:spMk id="73" creationId="{D5A32123-7974-4A0F-B8DF-6C82FB22F596}"/>
          </ac:spMkLst>
        </pc:spChg>
        <pc:spChg chg="mod">
          <ac:chgData name="Kowaluk, Courtney Jo" userId="S::cjk74@pitt.edu::5b6448eb-06a8-441f-a2f1-d3e9ceada957" providerId="AD" clId="Web-{8DC1C07E-0370-C9E2-3561-1EED123335A7}" dt="2024-04-10T23:23:22.657" v="74" actId="20577"/>
          <ac:spMkLst>
            <pc:docMk/>
            <pc:sldMk cId="0" sldId="256"/>
            <ac:spMk id="92" creationId="{B4F3D693-DA0F-454D-94C0-CEAA07C14AE3}"/>
          </ac:spMkLst>
        </pc:spChg>
      </pc:sldChg>
    </pc:docChg>
  </pc:docChgLst>
  <pc:docChgLst>
    <pc:chgData name="Boddhula, Sadhana" userId="S::sab345@pitt.edu::209b87da-701b-460b-ae2b-46d72de2c803" providerId="AD" clId="Web-{5FA80C7B-8B0C-59C9-A706-A7759EBDD751}"/>
    <pc:docChg chg="modSld">
      <pc:chgData name="Boddhula, Sadhana" userId="S::sab345@pitt.edu::209b87da-701b-460b-ae2b-46d72de2c803" providerId="AD" clId="Web-{5FA80C7B-8B0C-59C9-A706-A7759EBDD751}" dt="2024-04-10T23:12:43.582" v="34" actId="20577"/>
      <pc:docMkLst>
        <pc:docMk/>
      </pc:docMkLst>
      <pc:sldChg chg="addSp delSp modSp">
        <pc:chgData name="Boddhula, Sadhana" userId="S::sab345@pitt.edu::209b87da-701b-460b-ae2b-46d72de2c803" providerId="AD" clId="Web-{5FA80C7B-8B0C-59C9-A706-A7759EBDD751}" dt="2024-04-10T23:12:43.582" v="34" actId="20577"/>
        <pc:sldMkLst>
          <pc:docMk/>
          <pc:sldMk cId="0" sldId="256"/>
        </pc:sldMkLst>
        <pc:spChg chg="mod">
          <ac:chgData name="Boddhula, Sadhana" userId="S::sab345@pitt.edu::209b87da-701b-460b-ae2b-46d72de2c803" providerId="AD" clId="Web-{5FA80C7B-8B0C-59C9-A706-A7759EBDD751}" dt="2024-04-10T23:12:43.582" v="34" actId="20577"/>
          <ac:spMkLst>
            <pc:docMk/>
            <pc:sldMk cId="0" sldId="256"/>
            <ac:spMk id="80" creationId="{45A199C6-0BDE-461E-8044-A335463A4944}"/>
          </ac:spMkLst>
        </pc:spChg>
        <pc:picChg chg="add del mod">
          <ac:chgData name="Boddhula, Sadhana" userId="S::sab345@pitt.edu::209b87da-701b-460b-ae2b-46d72de2c803" providerId="AD" clId="Web-{5FA80C7B-8B0C-59C9-A706-A7759EBDD751}" dt="2024-04-10T22:47:12.163" v="3"/>
          <ac:picMkLst>
            <pc:docMk/>
            <pc:sldMk cId="0" sldId="256"/>
            <ac:picMk id="4" creationId="{7F80A559-8637-17A5-2C6A-408BB257A673}"/>
          </ac:picMkLst>
        </pc:picChg>
        <pc:picChg chg="del">
          <ac:chgData name="Boddhula, Sadhana" userId="S::sab345@pitt.edu::209b87da-701b-460b-ae2b-46d72de2c803" providerId="AD" clId="Web-{5FA80C7B-8B0C-59C9-A706-A7759EBDD751}" dt="2024-04-10T22:33:07.737" v="0"/>
          <ac:picMkLst>
            <pc:docMk/>
            <pc:sldMk cId="0" sldId="256"/>
            <ac:picMk id="94" creationId="{00000000-0000-0000-0000-000000000000}"/>
          </ac:picMkLst>
        </pc:picChg>
      </pc:sldChg>
    </pc:docChg>
  </pc:docChgLst>
  <pc:docChgLst>
    <pc:chgData name="Dang, Jessica" userId="S::jed163@pitt.edu::799818c6-412c-4623-a0fc-f5cb8235cf5f" providerId="AD" clId="Web-{9B3D9618-9598-8146-9F3F-EDC6BEA54266}"/>
    <pc:docChg chg="modSld">
      <pc:chgData name="Dang, Jessica" userId="S::jed163@pitt.edu::799818c6-412c-4623-a0fc-f5cb8235cf5f" providerId="AD" clId="Web-{9B3D9618-9598-8146-9F3F-EDC6BEA54266}" dt="2024-04-16T00:34:06.014" v="64" actId="20577"/>
      <pc:docMkLst>
        <pc:docMk/>
      </pc:docMkLst>
      <pc:sldChg chg="modSp">
        <pc:chgData name="Dang, Jessica" userId="S::jed163@pitt.edu::799818c6-412c-4623-a0fc-f5cb8235cf5f" providerId="AD" clId="Web-{9B3D9618-9598-8146-9F3F-EDC6BEA54266}" dt="2024-04-16T00:34:06.014" v="64" actId="20577"/>
        <pc:sldMkLst>
          <pc:docMk/>
          <pc:sldMk cId="0" sldId="256"/>
        </pc:sldMkLst>
        <pc:spChg chg="mod">
          <ac:chgData name="Dang, Jessica" userId="S::jed163@pitt.edu::799818c6-412c-4623-a0fc-f5cb8235cf5f" providerId="AD" clId="Web-{9B3D9618-9598-8146-9F3F-EDC6BEA54266}" dt="2024-04-16T00:33:18.496" v="57" actId="20577"/>
          <ac:spMkLst>
            <pc:docMk/>
            <pc:sldMk cId="0" sldId="256"/>
            <ac:spMk id="73" creationId="{D5A32123-7974-4A0F-B8DF-6C82FB22F596}"/>
          </ac:spMkLst>
        </pc:spChg>
        <pc:spChg chg="mod">
          <ac:chgData name="Dang, Jessica" userId="S::jed163@pitt.edu::799818c6-412c-4623-a0fc-f5cb8235cf5f" providerId="AD" clId="Web-{9B3D9618-9598-8146-9F3F-EDC6BEA54266}" dt="2024-04-16T00:34:06.014" v="64" actId="20577"/>
          <ac:spMkLst>
            <pc:docMk/>
            <pc:sldMk cId="0" sldId="256"/>
            <ac:spMk id="89" creationId="{9742DD1E-D7E3-4AB1-8A17-D5B59B6AB38B}"/>
          </ac:spMkLst>
        </pc:spChg>
      </pc:sldChg>
    </pc:docChg>
  </pc:docChgLst>
  <pc:docChgLst>
    <pc:chgData name="Dang, Jessica" userId="S::jed163@pitt.edu::799818c6-412c-4623-a0fc-f5cb8235cf5f" providerId="AD" clId="Web-{8A4EA998-220B-C638-F5AB-D604845B828B}"/>
    <pc:docChg chg="modSld">
      <pc:chgData name="Dang, Jessica" userId="S::jed163@pitt.edu::799818c6-412c-4623-a0fc-f5cb8235cf5f" providerId="AD" clId="Web-{8A4EA998-220B-C638-F5AB-D604845B828B}" dt="2024-04-16T02:27:45.782" v="29" actId="1076"/>
      <pc:docMkLst>
        <pc:docMk/>
      </pc:docMkLst>
      <pc:sldChg chg="modSp">
        <pc:chgData name="Dang, Jessica" userId="S::jed163@pitt.edu::799818c6-412c-4623-a0fc-f5cb8235cf5f" providerId="AD" clId="Web-{8A4EA998-220B-C638-F5AB-D604845B828B}" dt="2024-04-16T02:27:45.782" v="29" actId="1076"/>
        <pc:sldMkLst>
          <pc:docMk/>
          <pc:sldMk cId="0" sldId="256"/>
        </pc:sldMkLst>
        <pc:spChg chg="mod">
          <ac:chgData name="Dang, Jessica" userId="S::jed163@pitt.edu::799818c6-412c-4623-a0fc-f5cb8235cf5f" providerId="AD" clId="Web-{8A4EA998-220B-C638-F5AB-D604845B828B}" dt="2024-04-16T02:26:42.469" v="9" actId="1076"/>
          <ac:spMkLst>
            <pc:docMk/>
            <pc:sldMk cId="0" sldId="256"/>
            <ac:spMk id="6" creationId="{DA0EDD9B-51F0-5BDE-E950-989038ED0098}"/>
          </ac:spMkLst>
        </pc:spChg>
        <pc:spChg chg="mod">
          <ac:chgData name="Dang, Jessica" userId="S::jed163@pitt.edu::799818c6-412c-4623-a0fc-f5cb8235cf5f" providerId="AD" clId="Web-{8A4EA998-220B-C638-F5AB-D604845B828B}" dt="2024-04-16T02:26:20.890" v="2" actId="20577"/>
          <ac:spMkLst>
            <pc:docMk/>
            <pc:sldMk cId="0" sldId="256"/>
            <ac:spMk id="7" creationId="{406C8733-422E-619B-E93A-87649F528D0D}"/>
          </ac:spMkLst>
        </pc:spChg>
        <pc:spChg chg="mod">
          <ac:chgData name="Dang, Jessica" userId="S::jed163@pitt.edu::799818c6-412c-4623-a0fc-f5cb8235cf5f" providerId="AD" clId="Web-{8A4EA998-220B-C638-F5AB-D604845B828B}" dt="2024-04-16T02:27:20.547" v="20" actId="1076"/>
          <ac:spMkLst>
            <pc:docMk/>
            <pc:sldMk cId="0" sldId="256"/>
            <ac:spMk id="12" creationId="{0610C217-E242-FC7F-6CC9-CB3B2466C4C3}"/>
          </ac:spMkLst>
        </pc:spChg>
        <pc:grpChg chg="mod">
          <ac:chgData name="Dang, Jessica" userId="S::jed163@pitt.edu::799818c6-412c-4623-a0fc-f5cb8235cf5f" providerId="AD" clId="Web-{8A4EA998-220B-C638-F5AB-D604845B828B}" dt="2024-04-16T02:27:40.032" v="27" actId="1076"/>
          <ac:grpSpMkLst>
            <pc:docMk/>
            <pc:sldMk cId="0" sldId="256"/>
            <ac:grpSpMk id="14" creationId="{AC83EF42-2324-5655-CBD9-BE8000F78352}"/>
          </ac:grpSpMkLst>
        </pc:grpChg>
        <pc:picChg chg="mod">
          <ac:chgData name="Dang, Jessica" userId="S::jed163@pitt.edu::799818c6-412c-4623-a0fc-f5cb8235cf5f" providerId="AD" clId="Web-{8A4EA998-220B-C638-F5AB-D604845B828B}" dt="2024-04-16T02:27:45.782" v="29" actId="1076"/>
          <ac:picMkLst>
            <pc:docMk/>
            <pc:sldMk cId="0" sldId="256"/>
            <ac:picMk id="2" creationId="{46648FAE-0022-B3F6-6187-60654927F187}"/>
          </ac:picMkLst>
        </pc:picChg>
        <pc:picChg chg="mod">
          <ac:chgData name="Dang, Jessica" userId="S::jed163@pitt.edu::799818c6-412c-4623-a0fc-f5cb8235cf5f" providerId="AD" clId="Web-{8A4EA998-220B-C638-F5AB-D604845B828B}" dt="2024-04-16T02:26:43.812" v="10" actId="1076"/>
          <ac:picMkLst>
            <pc:docMk/>
            <pc:sldMk cId="0" sldId="256"/>
            <ac:picMk id="5" creationId="{19C00AD8-48A0-62E3-FF38-3CF84D617636}"/>
          </ac:picMkLst>
        </pc:picChg>
        <pc:picChg chg="mod">
          <ac:chgData name="Dang, Jessica" userId="S::jed163@pitt.edu::799818c6-412c-4623-a0fc-f5cb8235cf5f" providerId="AD" clId="Web-{8A4EA998-220B-C638-F5AB-D604845B828B}" dt="2024-04-16T02:27:29.157" v="22" actId="14100"/>
          <ac:picMkLst>
            <pc:docMk/>
            <pc:sldMk cId="0" sldId="256"/>
            <ac:picMk id="8" creationId="{454B498C-AC36-7C3E-FD4A-885B541715E8}"/>
          </ac:picMkLst>
        </pc:picChg>
        <pc:picChg chg="mod">
          <ac:chgData name="Dang, Jessica" userId="S::jed163@pitt.edu::799818c6-412c-4623-a0fc-f5cb8235cf5f" providerId="AD" clId="Web-{8A4EA998-220B-C638-F5AB-D604845B828B}" dt="2024-04-16T02:27:38.860" v="26" actId="1076"/>
          <ac:picMkLst>
            <pc:docMk/>
            <pc:sldMk cId="0" sldId="256"/>
            <ac:picMk id="10" creationId="{A6A2588F-FB3E-3F07-F8D0-E90234DDD72C}"/>
          </ac:picMkLst>
        </pc:picChg>
      </pc:sldChg>
    </pc:docChg>
  </pc:docChgLst>
  <pc:docChgLst>
    <pc:chgData name="Dang, Jessica" userId="S::jed163@pitt.edu::799818c6-412c-4623-a0fc-f5cb8235cf5f" providerId="AD" clId="Web-{5D3F9C23-A85F-5557-02D1-7A42E139736F}"/>
    <pc:docChg chg="modSld">
      <pc:chgData name="Dang, Jessica" userId="S::jed163@pitt.edu::799818c6-412c-4623-a0fc-f5cb8235cf5f" providerId="AD" clId="Web-{5D3F9C23-A85F-5557-02D1-7A42E139736F}" dt="2024-04-15T21:53:19.027" v="10" actId="14100"/>
      <pc:docMkLst>
        <pc:docMk/>
      </pc:docMkLst>
      <pc:sldChg chg="addSp modSp">
        <pc:chgData name="Dang, Jessica" userId="S::jed163@pitt.edu::799818c6-412c-4623-a0fc-f5cb8235cf5f" providerId="AD" clId="Web-{5D3F9C23-A85F-5557-02D1-7A42E139736F}" dt="2024-04-15T21:53:19.027" v="10" actId="14100"/>
        <pc:sldMkLst>
          <pc:docMk/>
          <pc:sldMk cId="0" sldId="256"/>
        </pc:sldMkLst>
        <pc:picChg chg="add mod">
          <ac:chgData name="Dang, Jessica" userId="S::jed163@pitt.edu::799818c6-412c-4623-a0fc-f5cb8235cf5f" providerId="AD" clId="Web-{5D3F9C23-A85F-5557-02D1-7A42E139736F}" dt="2024-04-15T21:53:19.027" v="10" actId="14100"/>
          <ac:picMkLst>
            <pc:docMk/>
            <pc:sldMk cId="0" sldId="256"/>
            <ac:picMk id="2" creationId="{46648FAE-0022-B3F6-6187-60654927F187}"/>
          </ac:picMkLst>
        </pc:picChg>
        <pc:picChg chg="mod">
          <ac:chgData name="Dang, Jessica" userId="S::jed163@pitt.edu::799818c6-412c-4623-a0fc-f5cb8235cf5f" providerId="AD" clId="Web-{5D3F9C23-A85F-5557-02D1-7A42E139736F}" dt="2024-04-15T21:53:04.370" v="8" actId="1076"/>
          <ac:picMkLst>
            <pc:docMk/>
            <pc:sldMk cId="0" sldId="256"/>
            <ac:picMk id="11" creationId="{14FFE233-7534-0CA8-A869-AB12FDD862A9}"/>
          </ac:picMkLst>
        </pc:picChg>
      </pc:sldChg>
    </pc:docChg>
  </pc:docChgLst>
  <pc:docChgLst>
    <pc:chgData name="Dang, Jessica" userId="S::jed163@pitt.edu::799818c6-412c-4623-a0fc-f5cb8235cf5f" providerId="AD" clId="Web-{0E8CEA93-8AD0-78F8-8C18-C9D5CD466E61}"/>
    <pc:docChg chg="modSld">
      <pc:chgData name="Dang, Jessica" userId="S::jed163@pitt.edu::799818c6-412c-4623-a0fc-f5cb8235cf5f" providerId="AD" clId="Web-{0E8CEA93-8AD0-78F8-8C18-C9D5CD466E61}" dt="2024-04-10T23:23:49.943" v="123" actId="20577"/>
      <pc:docMkLst>
        <pc:docMk/>
      </pc:docMkLst>
      <pc:sldChg chg="addSp delSp modSp">
        <pc:chgData name="Dang, Jessica" userId="S::jed163@pitt.edu::799818c6-412c-4623-a0fc-f5cb8235cf5f" providerId="AD" clId="Web-{0E8CEA93-8AD0-78F8-8C18-C9D5CD466E61}" dt="2024-04-10T23:23:49.943" v="123" actId="20577"/>
        <pc:sldMkLst>
          <pc:docMk/>
          <pc:sldMk cId="0" sldId="256"/>
        </pc:sldMkLst>
        <pc:spChg chg="mod">
          <ac:chgData name="Dang, Jessica" userId="S::jed163@pitt.edu::799818c6-412c-4623-a0fc-f5cb8235cf5f" providerId="AD" clId="Web-{0E8CEA93-8AD0-78F8-8C18-C9D5CD466E61}" dt="2024-04-10T22:40:51.849" v="1"/>
          <ac:spMkLst>
            <pc:docMk/>
            <pc:sldMk cId="0" sldId="256"/>
            <ac:spMk id="28" creationId="{00000000-0000-0000-0000-000000000000}"/>
          </ac:spMkLst>
        </pc:spChg>
        <pc:spChg chg="mod">
          <ac:chgData name="Dang, Jessica" userId="S::jed163@pitt.edu::799818c6-412c-4623-a0fc-f5cb8235cf5f" providerId="AD" clId="Web-{0E8CEA93-8AD0-78F8-8C18-C9D5CD466E61}" dt="2024-04-10T22:41:01.021" v="2" actId="20577"/>
          <ac:spMkLst>
            <pc:docMk/>
            <pc:sldMk cId="0" sldId="256"/>
            <ac:spMk id="70" creationId="{425621FB-070F-446E-BA36-4A66EBF8DEF2}"/>
          </ac:spMkLst>
        </pc:spChg>
        <pc:spChg chg="mod">
          <ac:chgData name="Dang, Jessica" userId="S::jed163@pitt.edu::799818c6-412c-4623-a0fc-f5cb8235cf5f" providerId="AD" clId="Web-{0E8CEA93-8AD0-78F8-8C18-C9D5CD466E61}" dt="2024-04-10T23:23:48.802" v="122" actId="20577"/>
          <ac:spMkLst>
            <pc:docMk/>
            <pc:sldMk cId="0" sldId="256"/>
            <ac:spMk id="73" creationId="{D5A32123-7974-4A0F-B8DF-6C82FB22F596}"/>
          </ac:spMkLst>
        </pc:spChg>
        <pc:spChg chg="mod">
          <ac:chgData name="Dang, Jessica" userId="S::jed163@pitt.edu::799818c6-412c-4623-a0fc-f5cb8235cf5f" providerId="AD" clId="Web-{0E8CEA93-8AD0-78F8-8C18-C9D5CD466E61}" dt="2024-04-10T22:53:55.197" v="18" actId="14100"/>
          <ac:spMkLst>
            <pc:docMk/>
            <pc:sldMk cId="0" sldId="256"/>
            <ac:spMk id="75" creationId="{C24D4BC5-5256-4C2E-B3FB-87EA69B63AF3}"/>
          </ac:spMkLst>
        </pc:spChg>
        <pc:spChg chg="add del mod">
          <ac:chgData name="Dang, Jessica" userId="S::jed163@pitt.edu::799818c6-412c-4623-a0fc-f5cb8235cf5f" providerId="AD" clId="Web-{0E8CEA93-8AD0-78F8-8C18-C9D5CD466E61}" dt="2024-04-10T23:23:49.943" v="123" actId="20577"/>
          <ac:spMkLst>
            <pc:docMk/>
            <pc:sldMk cId="0" sldId="256"/>
            <ac:spMk id="83" creationId="{16D6CE1D-7E3F-42CA-A7BD-5FA191CFE645}"/>
          </ac:spMkLst>
        </pc:spChg>
        <pc:picChg chg="add del mod">
          <ac:chgData name="Dang, Jessica" userId="S::jed163@pitt.edu::799818c6-412c-4623-a0fc-f5cb8235cf5f" providerId="AD" clId="Web-{0E8CEA93-8AD0-78F8-8C18-C9D5CD466E61}" dt="2024-04-10T23:22:27.078" v="103"/>
          <ac:picMkLst>
            <pc:docMk/>
            <pc:sldMk cId="0" sldId="256"/>
            <ac:picMk id="2" creationId="{66727A80-E59F-17D1-0C9E-B7391C1851E0}"/>
          </ac:picMkLst>
        </pc:picChg>
        <pc:picChg chg="add mod">
          <ac:chgData name="Dang, Jessica" userId="S::jed163@pitt.edu::799818c6-412c-4623-a0fc-f5cb8235cf5f" providerId="AD" clId="Web-{0E8CEA93-8AD0-78F8-8C18-C9D5CD466E61}" dt="2024-04-10T23:15:42.817" v="96" actId="14100"/>
          <ac:picMkLst>
            <pc:docMk/>
            <pc:sldMk cId="0" sldId="256"/>
            <ac:picMk id="5" creationId="{19C00AD8-48A0-62E3-FF38-3CF84D617636}"/>
          </ac:picMkLst>
        </pc:picChg>
        <pc:picChg chg="add del mod">
          <ac:chgData name="Dang, Jessica" userId="S::jed163@pitt.edu::799818c6-412c-4623-a0fc-f5cb8235cf5f" providerId="AD" clId="Web-{0E8CEA93-8AD0-78F8-8C18-C9D5CD466E61}" dt="2024-04-10T23:22:26.078" v="102"/>
          <ac:picMkLst>
            <pc:docMk/>
            <pc:sldMk cId="0" sldId="256"/>
            <ac:picMk id="6" creationId="{BE793D92-0791-8A8E-55A5-FC9294CA2C25}"/>
          </ac:picMkLst>
        </pc:picChg>
        <pc:picChg chg="add del mod">
          <ac:chgData name="Dang, Jessica" userId="S::jed163@pitt.edu::799818c6-412c-4623-a0fc-f5cb8235cf5f" providerId="AD" clId="Web-{0E8CEA93-8AD0-78F8-8C18-C9D5CD466E61}" dt="2024-04-10T22:59:57.347" v="50"/>
          <ac:picMkLst>
            <pc:docMk/>
            <pc:sldMk cId="0" sldId="256"/>
            <ac:picMk id="7" creationId="{5494A6EE-39FB-0894-816B-B5A4F37ADD4B}"/>
          </ac:picMkLst>
        </pc:picChg>
        <pc:picChg chg="add mod">
          <ac:chgData name="Dang, Jessica" userId="S::jed163@pitt.edu::799818c6-412c-4623-a0fc-f5cb8235cf5f" providerId="AD" clId="Web-{0E8CEA93-8AD0-78F8-8C18-C9D5CD466E61}" dt="2024-04-10T23:16:20.163" v="99" actId="14100"/>
          <ac:picMkLst>
            <pc:docMk/>
            <pc:sldMk cId="0" sldId="256"/>
            <ac:picMk id="8" creationId="{454B498C-AC36-7C3E-FD4A-885B541715E8}"/>
          </ac:picMkLst>
        </pc:picChg>
        <pc:picChg chg="add del mod">
          <ac:chgData name="Dang, Jessica" userId="S::jed163@pitt.edu::799818c6-412c-4623-a0fc-f5cb8235cf5f" providerId="AD" clId="Web-{0E8CEA93-8AD0-78F8-8C18-C9D5CD466E61}" dt="2024-04-10T23:05:29.119" v="77"/>
          <ac:picMkLst>
            <pc:docMk/>
            <pc:sldMk cId="0" sldId="256"/>
            <ac:picMk id="9" creationId="{D28EDAA7-ACA7-F6CB-72BA-D1E04E674822}"/>
          </ac:picMkLst>
        </pc:picChg>
        <pc:picChg chg="add mod">
          <ac:chgData name="Dang, Jessica" userId="S::jed163@pitt.edu::799818c6-412c-4623-a0fc-f5cb8235cf5f" providerId="AD" clId="Web-{0E8CEA93-8AD0-78F8-8C18-C9D5CD466E61}" dt="2024-04-10T23:22:32.172" v="104" actId="1076"/>
          <ac:picMkLst>
            <pc:docMk/>
            <pc:sldMk cId="0" sldId="256"/>
            <ac:picMk id="10" creationId="{A6A2588F-FB3E-3F07-F8D0-E90234DDD72C}"/>
          </ac:picMkLst>
        </pc:picChg>
        <pc:picChg chg="add mod">
          <ac:chgData name="Dang, Jessica" userId="S::jed163@pitt.edu::799818c6-412c-4623-a0fc-f5cb8235cf5f" providerId="AD" clId="Web-{0E8CEA93-8AD0-78F8-8C18-C9D5CD466E61}" dt="2024-04-10T23:22:33.657" v="105" actId="1076"/>
          <ac:picMkLst>
            <pc:docMk/>
            <pc:sldMk cId="0" sldId="256"/>
            <ac:picMk id="11" creationId="{14FFE233-7534-0CA8-A869-AB12FDD862A9}"/>
          </ac:picMkLst>
        </pc:picChg>
      </pc:sldChg>
    </pc:docChg>
  </pc:docChgLst>
  <pc:docChgLst>
    <pc:chgData name="Kowaluk, Courtney Jo" userId="S::cjk74@pitt.edu::5b6448eb-06a8-441f-a2f1-d3e9ceada957" providerId="AD" clId="Web-{278759D9-C301-0C74-7B3B-8437427C7971}"/>
    <pc:docChg chg="modSld">
      <pc:chgData name="Kowaluk, Courtney Jo" userId="S::cjk74@pitt.edu::5b6448eb-06a8-441f-a2f1-d3e9ceada957" providerId="AD" clId="Web-{278759D9-C301-0C74-7B3B-8437427C7971}" dt="2024-04-10T23:20:09.410" v="116" actId="20577"/>
      <pc:docMkLst>
        <pc:docMk/>
      </pc:docMkLst>
      <pc:sldChg chg="modSp">
        <pc:chgData name="Kowaluk, Courtney Jo" userId="S::cjk74@pitt.edu::5b6448eb-06a8-441f-a2f1-d3e9ceada957" providerId="AD" clId="Web-{278759D9-C301-0C74-7B3B-8437427C7971}" dt="2024-04-10T23:20:09.410" v="116" actId="20577"/>
        <pc:sldMkLst>
          <pc:docMk/>
          <pc:sldMk cId="0" sldId="256"/>
        </pc:sldMkLst>
        <pc:spChg chg="mod">
          <ac:chgData name="Kowaluk, Courtney Jo" userId="S::cjk74@pitt.edu::5b6448eb-06a8-441f-a2f1-d3e9ceada957" providerId="AD" clId="Web-{278759D9-C301-0C74-7B3B-8437427C7971}" dt="2024-04-10T22:45:44.681" v="58" actId="20577"/>
          <ac:spMkLst>
            <pc:docMk/>
            <pc:sldMk cId="0" sldId="256"/>
            <ac:spMk id="71" creationId="{3A3E55C8-5130-4258-80B1-064CE3FDB621}"/>
          </ac:spMkLst>
        </pc:spChg>
        <pc:spChg chg="mod">
          <ac:chgData name="Kowaluk, Courtney Jo" userId="S::cjk74@pitt.edu::5b6448eb-06a8-441f-a2f1-d3e9ceada957" providerId="AD" clId="Web-{278759D9-C301-0C74-7B3B-8437427C7971}" dt="2024-04-10T23:02:20.693" v="60" actId="20577"/>
          <ac:spMkLst>
            <pc:docMk/>
            <pc:sldMk cId="0" sldId="256"/>
            <ac:spMk id="89" creationId="{9742DD1E-D7E3-4AB1-8A17-D5B59B6AB38B}"/>
          </ac:spMkLst>
        </pc:spChg>
        <pc:spChg chg="mod">
          <ac:chgData name="Kowaluk, Courtney Jo" userId="S::cjk74@pitt.edu::5b6448eb-06a8-441f-a2f1-d3e9ceada957" providerId="AD" clId="Web-{278759D9-C301-0C74-7B3B-8437427C7971}" dt="2024-04-10T23:20:09.410" v="116" actId="20577"/>
          <ac:spMkLst>
            <pc:docMk/>
            <pc:sldMk cId="0" sldId="256"/>
            <ac:spMk id="92" creationId="{B4F3D693-DA0F-454D-94C0-CEAA07C14AE3}"/>
          </ac:spMkLst>
        </pc:spChg>
      </pc:sldChg>
    </pc:docChg>
  </pc:docChgLst>
  <pc:docChgLst>
    <pc:chgData clId="Web-{278759D9-C301-0C74-7B3B-8437427C7971}"/>
    <pc:docChg chg="modSld">
      <pc:chgData name="" userId="" providerId="" clId="Web-{278759D9-C301-0C74-7B3B-8437427C7971}" dt="2024-04-10T22:44:11.085" v="1" actId="20577"/>
      <pc:docMkLst>
        <pc:docMk/>
      </pc:docMkLst>
      <pc:sldChg chg="modSp">
        <pc:chgData name="" userId="" providerId="" clId="Web-{278759D9-C301-0C74-7B3B-8437427C7971}" dt="2024-04-10T22:44:11.085" v="1" actId="20577"/>
        <pc:sldMkLst>
          <pc:docMk/>
          <pc:sldMk cId="0" sldId="256"/>
        </pc:sldMkLst>
        <pc:spChg chg="mod">
          <ac:chgData name="" userId="" providerId="" clId="Web-{278759D9-C301-0C74-7B3B-8437427C7971}" dt="2024-04-10T22:44:11.085" v="1" actId="20577"/>
          <ac:spMkLst>
            <pc:docMk/>
            <pc:sldMk cId="0" sldId="256"/>
            <ac:spMk id="71" creationId="{3A3E55C8-5130-4258-80B1-064CE3FDB621}"/>
          </ac:spMkLst>
        </pc:spChg>
      </pc:sldChg>
    </pc:docChg>
  </pc:docChgLst>
  <pc:docChgLst>
    <pc:chgData name="Boddhula, Sadhana" userId="S::sab345@pitt.edu::209b87da-701b-460b-ae2b-46d72de2c803" providerId="AD" clId="Web-{81D029A8-BD0C-AD0E-D6FD-656F014298D4}"/>
    <pc:docChg chg="modSld">
      <pc:chgData name="Boddhula, Sadhana" userId="S::sab345@pitt.edu::209b87da-701b-460b-ae2b-46d72de2c803" providerId="AD" clId="Web-{81D029A8-BD0C-AD0E-D6FD-656F014298D4}" dt="2024-04-15T22:48:59.352" v="21" actId="20577"/>
      <pc:docMkLst>
        <pc:docMk/>
      </pc:docMkLst>
      <pc:sldChg chg="modSp">
        <pc:chgData name="Boddhula, Sadhana" userId="S::sab345@pitt.edu::209b87da-701b-460b-ae2b-46d72de2c803" providerId="AD" clId="Web-{81D029A8-BD0C-AD0E-D6FD-656F014298D4}" dt="2024-04-15T22:48:59.352" v="21" actId="20577"/>
        <pc:sldMkLst>
          <pc:docMk/>
          <pc:sldMk cId="0" sldId="256"/>
        </pc:sldMkLst>
        <pc:spChg chg="mod">
          <ac:chgData name="Boddhula, Sadhana" userId="S::sab345@pitt.edu::209b87da-701b-460b-ae2b-46d72de2c803" providerId="AD" clId="Web-{81D029A8-BD0C-AD0E-D6FD-656F014298D4}" dt="2024-04-15T22:48:23.320" v="6" actId="20577"/>
          <ac:spMkLst>
            <pc:docMk/>
            <pc:sldMk cId="0" sldId="256"/>
            <ac:spMk id="73" creationId="{D5A32123-7974-4A0F-B8DF-6C82FB22F596}"/>
          </ac:spMkLst>
        </pc:spChg>
        <pc:spChg chg="mod">
          <ac:chgData name="Boddhula, Sadhana" userId="S::sab345@pitt.edu::209b87da-701b-460b-ae2b-46d72de2c803" providerId="AD" clId="Web-{81D029A8-BD0C-AD0E-D6FD-656F014298D4}" dt="2024-04-15T22:48:54.040" v="19" actId="20577"/>
          <ac:spMkLst>
            <pc:docMk/>
            <pc:sldMk cId="0" sldId="256"/>
            <ac:spMk id="80" creationId="{45A199C6-0BDE-461E-8044-A335463A4944}"/>
          </ac:spMkLst>
        </pc:spChg>
        <pc:spChg chg="mod">
          <ac:chgData name="Boddhula, Sadhana" userId="S::sab345@pitt.edu::209b87da-701b-460b-ae2b-46d72de2c803" providerId="AD" clId="Web-{81D029A8-BD0C-AD0E-D6FD-656F014298D4}" dt="2024-04-15T22:48:59.352" v="21" actId="20577"/>
          <ac:spMkLst>
            <pc:docMk/>
            <pc:sldMk cId="0" sldId="256"/>
            <ac:spMk id="86" creationId="{43D130FF-027B-433C-BF4F-A381B032C858}"/>
          </ac:spMkLst>
        </pc:spChg>
      </pc:sldChg>
    </pc:docChg>
  </pc:docChgLst>
  <pc:docChgLst>
    <pc:chgData name="Dang, Jessica" userId="S::jed163@pitt.edu::799818c6-412c-4623-a0fc-f5cb8235cf5f" providerId="AD" clId="Web-{5EC91FE7-9FE8-471D-0C45-D7CE813D3AB4}"/>
    <pc:docChg chg="modSld">
      <pc:chgData name="Dang, Jessica" userId="S::jed163@pitt.edu::799818c6-412c-4623-a0fc-f5cb8235cf5f" providerId="AD" clId="Web-{5EC91FE7-9FE8-471D-0C45-D7CE813D3AB4}" dt="2024-04-16T03:09:56.186" v="70" actId="20577"/>
      <pc:docMkLst>
        <pc:docMk/>
      </pc:docMkLst>
      <pc:sldChg chg="addSp delSp modSp">
        <pc:chgData name="Dang, Jessica" userId="S::jed163@pitt.edu::799818c6-412c-4623-a0fc-f5cb8235cf5f" providerId="AD" clId="Web-{5EC91FE7-9FE8-471D-0C45-D7CE813D3AB4}" dt="2024-04-16T03:09:56.186" v="70" actId="20577"/>
        <pc:sldMkLst>
          <pc:docMk/>
          <pc:sldMk cId="0" sldId="256"/>
        </pc:sldMkLst>
        <pc:spChg chg="mod">
          <ac:chgData name="Dang, Jessica" userId="S::jed163@pitt.edu::799818c6-412c-4623-a0fc-f5cb8235cf5f" providerId="AD" clId="Web-{5EC91FE7-9FE8-471D-0C45-D7CE813D3AB4}" dt="2024-04-16T03:08:49.621" v="67" actId="1076"/>
          <ac:spMkLst>
            <pc:docMk/>
            <pc:sldMk cId="0" sldId="256"/>
            <ac:spMk id="86" creationId="{43D130FF-027B-433C-BF4F-A381B032C858}"/>
          </ac:spMkLst>
        </pc:spChg>
        <pc:spChg chg="mod">
          <ac:chgData name="Dang, Jessica" userId="S::jed163@pitt.edu::799818c6-412c-4623-a0fc-f5cb8235cf5f" providerId="AD" clId="Web-{5EC91FE7-9FE8-471D-0C45-D7CE813D3AB4}" dt="2024-04-16T03:09:56.186" v="70" actId="20577"/>
          <ac:spMkLst>
            <pc:docMk/>
            <pc:sldMk cId="0" sldId="256"/>
            <ac:spMk id="92" creationId="{B4F3D693-DA0F-454D-94C0-CEAA07C14AE3}"/>
          </ac:spMkLst>
        </pc:spChg>
        <pc:grpChg chg="del">
          <ac:chgData name="Dang, Jessica" userId="S::jed163@pitt.edu::799818c6-412c-4623-a0fc-f5cb8235cf5f" providerId="AD" clId="Web-{5EC91FE7-9FE8-471D-0C45-D7CE813D3AB4}" dt="2024-04-16T02:55:16.353" v="0"/>
          <ac:grpSpMkLst>
            <pc:docMk/>
            <pc:sldMk cId="0" sldId="256"/>
            <ac:grpSpMk id="14" creationId="{AC83EF42-2324-5655-CBD9-BE8000F78352}"/>
          </ac:grpSpMkLst>
        </pc:grpChg>
        <pc:grpChg chg="add mod">
          <ac:chgData name="Dang, Jessica" userId="S::jed163@pitt.edu::799818c6-412c-4623-a0fc-f5cb8235cf5f" providerId="AD" clId="Web-{5EC91FE7-9FE8-471D-0C45-D7CE813D3AB4}" dt="2024-04-16T02:59:39.578" v="27" actId="14100"/>
          <ac:grpSpMkLst>
            <pc:docMk/>
            <pc:sldMk cId="0" sldId="256"/>
            <ac:grpSpMk id="16" creationId="{EFD3A51B-B530-298D-6A7F-4C36C2863E9D}"/>
          </ac:grpSpMkLst>
        </pc:grpChg>
        <pc:picChg chg="mod">
          <ac:chgData name="Dang, Jessica" userId="S::jed163@pitt.edu::799818c6-412c-4623-a0fc-f5cb8235cf5f" providerId="AD" clId="Web-{5EC91FE7-9FE8-471D-0C45-D7CE813D3AB4}" dt="2024-04-16T03:00:04.719" v="29" actId="14100"/>
          <ac:picMkLst>
            <pc:docMk/>
            <pc:sldMk cId="0" sldId="256"/>
            <ac:picMk id="2" creationId="{46648FAE-0022-B3F6-6187-60654927F187}"/>
          </ac:picMkLst>
        </pc:picChg>
        <pc:picChg chg="del topLvl">
          <ac:chgData name="Dang, Jessica" userId="S::jed163@pitt.edu::799818c6-412c-4623-a0fc-f5cb8235cf5f" providerId="AD" clId="Web-{5EC91FE7-9FE8-471D-0C45-D7CE813D3AB4}" dt="2024-04-16T02:55:17.712" v="1"/>
          <ac:picMkLst>
            <pc:docMk/>
            <pc:sldMk cId="0" sldId="256"/>
            <ac:picMk id="9" creationId="{966EFDD3-5F90-B0FE-1174-E79D6EBED091}"/>
          </ac:picMkLst>
        </pc:picChg>
        <pc:picChg chg="del topLvl">
          <ac:chgData name="Dang, Jessica" userId="S::jed163@pitt.edu::799818c6-412c-4623-a0fc-f5cb8235cf5f" providerId="AD" clId="Web-{5EC91FE7-9FE8-471D-0C45-D7CE813D3AB4}" dt="2024-04-16T02:55:16.353" v="0"/>
          <ac:picMkLst>
            <pc:docMk/>
            <pc:sldMk cId="0" sldId="256"/>
            <ac:picMk id="11" creationId="{14FFE233-7534-0CA8-A869-AB12FDD862A9}"/>
          </ac:picMkLst>
        </pc:picChg>
        <pc:picChg chg="add mod">
          <ac:chgData name="Dang, Jessica" userId="S::jed163@pitt.edu::799818c6-412c-4623-a0fc-f5cb8235cf5f" providerId="AD" clId="Web-{5EC91FE7-9FE8-471D-0C45-D7CE813D3AB4}" dt="2024-04-16T02:56:24.229" v="10" actId="14100"/>
          <ac:picMkLst>
            <pc:docMk/>
            <pc:sldMk cId="0" sldId="256"/>
            <ac:picMk id="13" creationId="{A978D69B-EAE0-8BAD-A1E5-1938215CAC7F}"/>
          </ac:picMkLst>
        </pc:picChg>
        <pc:picChg chg="add mod modCrop">
          <ac:chgData name="Dang, Jessica" userId="S::jed163@pitt.edu::799818c6-412c-4623-a0fc-f5cb8235cf5f" providerId="AD" clId="Web-{5EC91FE7-9FE8-471D-0C45-D7CE813D3AB4}" dt="2024-04-16T02:58:59.280" v="24"/>
          <ac:picMkLst>
            <pc:docMk/>
            <pc:sldMk cId="0" sldId="256"/>
            <ac:picMk id="15" creationId="{A3B92357-7904-0321-7D5C-81AC1AF4199E}"/>
          </ac:picMkLst>
        </pc:picChg>
      </pc:sldChg>
    </pc:docChg>
  </pc:docChgLst>
  <pc:docChgLst>
    <pc:chgData name="Dang, Jessica" userId="S::jed163@pitt.edu::799818c6-412c-4623-a0fc-f5cb8235cf5f" providerId="AD" clId="Web-{8DAB91AB-C356-E7F3-9BF5-AFE4649E0FE5}"/>
    <pc:docChg chg="modSld">
      <pc:chgData name="Dang, Jessica" userId="S::jed163@pitt.edu::799818c6-412c-4623-a0fc-f5cb8235cf5f" providerId="AD" clId="Web-{8DAB91AB-C356-E7F3-9BF5-AFE4649E0FE5}" dt="2024-04-16T02:54:56.852" v="29" actId="14100"/>
      <pc:docMkLst>
        <pc:docMk/>
      </pc:docMkLst>
      <pc:sldChg chg="modSp">
        <pc:chgData name="Dang, Jessica" userId="S::jed163@pitt.edu::799818c6-412c-4623-a0fc-f5cb8235cf5f" providerId="AD" clId="Web-{8DAB91AB-C356-E7F3-9BF5-AFE4649E0FE5}" dt="2024-04-16T02:54:56.852" v="29" actId="14100"/>
        <pc:sldMkLst>
          <pc:docMk/>
          <pc:sldMk cId="0" sldId="256"/>
        </pc:sldMkLst>
        <pc:spChg chg="mod">
          <ac:chgData name="Dang, Jessica" userId="S::jed163@pitt.edu::799818c6-412c-4623-a0fc-f5cb8235cf5f" providerId="AD" clId="Web-{8DAB91AB-C356-E7F3-9BF5-AFE4649E0FE5}" dt="2024-04-16T02:53:29.833" v="15" actId="20577"/>
          <ac:spMkLst>
            <pc:docMk/>
            <pc:sldMk cId="0" sldId="256"/>
            <ac:spMk id="73" creationId="{D5A32123-7974-4A0F-B8DF-6C82FB22F596}"/>
          </ac:spMkLst>
        </pc:spChg>
        <pc:spChg chg="mod">
          <ac:chgData name="Dang, Jessica" userId="S::jed163@pitt.edu::799818c6-412c-4623-a0fc-f5cb8235cf5f" providerId="AD" clId="Web-{8DAB91AB-C356-E7F3-9BF5-AFE4649E0FE5}" dt="2024-04-16T02:53:56.162" v="23" actId="20577"/>
          <ac:spMkLst>
            <pc:docMk/>
            <pc:sldMk cId="0" sldId="256"/>
            <ac:spMk id="80" creationId="{45A199C6-0BDE-461E-8044-A335463A4944}"/>
          </ac:spMkLst>
        </pc:spChg>
        <pc:spChg chg="mod">
          <ac:chgData name="Dang, Jessica" userId="S::jed163@pitt.edu::799818c6-412c-4623-a0fc-f5cb8235cf5f" providerId="AD" clId="Web-{8DAB91AB-C356-E7F3-9BF5-AFE4649E0FE5}" dt="2024-04-16T02:53:35.818" v="16" actId="20577"/>
          <ac:spMkLst>
            <pc:docMk/>
            <pc:sldMk cId="0" sldId="256"/>
            <ac:spMk id="89" creationId="{9742DD1E-D7E3-4AB1-8A17-D5B59B6AB38B}"/>
          </ac:spMkLst>
        </pc:spChg>
        <pc:picChg chg="mod">
          <ac:chgData name="Dang, Jessica" userId="S::jed163@pitt.edu::799818c6-412c-4623-a0fc-f5cb8235cf5f" providerId="AD" clId="Web-{8DAB91AB-C356-E7F3-9BF5-AFE4649E0FE5}" dt="2024-04-16T02:54:08.319" v="26" actId="14100"/>
          <ac:picMkLst>
            <pc:docMk/>
            <pc:sldMk cId="0" sldId="256"/>
            <ac:picMk id="4" creationId="{1FD2C366-DBDD-6A60-CDAE-DFC5E429962D}"/>
          </ac:picMkLst>
        </pc:picChg>
        <pc:picChg chg="mod modCrop">
          <ac:chgData name="Dang, Jessica" userId="S::jed163@pitt.edu::799818c6-412c-4623-a0fc-f5cb8235cf5f" providerId="AD" clId="Web-{8DAB91AB-C356-E7F3-9BF5-AFE4649E0FE5}" dt="2024-04-16T02:54:56.852" v="29" actId="14100"/>
          <ac:picMkLst>
            <pc:docMk/>
            <pc:sldMk cId="0" sldId="256"/>
            <ac:picMk id="10" creationId="{A6A2588F-FB3E-3F07-F8D0-E90234DDD72C}"/>
          </ac:picMkLst>
        </pc:picChg>
      </pc:sldChg>
    </pc:docChg>
  </pc:docChgLst>
  <pc:docChgLst>
    <pc:chgData name="Dang, Jessica" userId="S::jed163@pitt.edu::799818c6-412c-4623-a0fc-f5cb8235cf5f" providerId="AD" clId="Web-{8C539875-4BF1-7C71-0E8D-44A5D1715FFB}"/>
    <pc:docChg chg="modSld">
      <pc:chgData name="Dang, Jessica" userId="S::jed163@pitt.edu::799818c6-412c-4623-a0fc-f5cb8235cf5f" providerId="AD" clId="Web-{8C539875-4BF1-7C71-0E8D-44A5D1715FFB}" dt="2024-04-16T02:23:46.093" v="75"/>
      <pc:docMkLst>
        <pc:docMk/>
      </pc:docMkLst>
      <pc:sldChg chg="addSp delSp modSp">
        <pc:chgData name="Dang, Jessica" userId="S::jed163@pitt.edu::799818c6-412c-4623-a0fc-f5cb8235cf5f" providerId="AD" clId="Web-{8C539875-4BF1-7C71-0E8D-44A5D1715FFB}" dt="2024-04-16T02:23:46.093" v="75"/>
        <pc:sldMkLst>
          <pc:docMk/>
          <pc:sldMk cId="0" sldId="256"/>
        </pc:sldMkLst>
        <pc:spChg chg="mod">
          <ac:chgData name="Dang, Jessica" userId="S::jed163@pitt.edu::799818c6-412c-4623-a0fc-f5cb8235cf5f" providerId="AD" clId="Web-{8C539875-4BF1-7C71-0E8D-44A5D1715FFB}" dt="2024-04-16T02:21:50.087" v="64" actId="1076"/>
          <ac:spMkLst>
            <pc:docMk/>
            <pc:sldMk cId="0" sldId="256"/>
            <ac:spMk id="82" creationId="{D026A6A3-D6D2-4951-8B04-EF51015D25DB}"/>
          </ac:spMkLst>
        </pc:spChg>
        <pc:grpChg chg="add del mod">
          <ac:chgData name="Dang, Jessica" userId="S::jed163@pitt.edu::799818c6-412c-4623-a0fc-f5cb8235cf5f" providerId="AD" clId="Web-{8C539875-4BF1-7C71-0E8D-44A5D1715FFB}" dt="2024-04-16T02:21:58.696" v="65"/>
          <ac:grpSpMkLst>
            <pc:docMk/>
            <pc:sldMk cId="0" sldId="256"/>
            <ac:grpSpMk id="13" creationId="{246EE108-1D09-2C18-665E-7FFFC9980B42}"/>
          </ac:grpSpMkLst>
        </pc:grpChg>
        <pc:grpChg chg="add">
          <ac:chgData name="Dang, Jessica" userId="S::jed163@pitt.edu::799818c6-412c-4623-a0fc-f5cb8235cf5f" providerId="AD" clId="Web-{8C539875-4BF1-7C71-0E8D-44A5D1715FFB}" dt="2024-04-16T02:23:46.093" v="75"/>
          <ac:grpSpMkLst>
            <pc:docMk/>
            <pc:sldMk cId="0" sldId="256"/>
            <ac:grpSpMk id="14" creationId="{AC83EF42-2324-5655-CBD9-BE8000F78352}"/>
          </ac:grpSpMkLst>
        </pc:grpChg>
        <pc:picChg chg="mod">
          <ac:chgData name="Dang, Jessica" userId="S::jed163@pitt.edu::799818c6-412c-4623-a0fc-f5cb8235cf5f" providerId="AD" clId="Web-{8C539875-4BF1-7C71-0E8D-44A5D1715FFB}" dt="2024-04-16T02:14:31.610" v="36" actId="1076"/>
          <ac:picMkLst>
            <pc:docMk/>
            <pc:sldMk cId="0" sldId="256"/>
            <ac:picMk id="2" creationId="{46648FAE-0022-B3F6-6187-60654927F187}"/>
          </ac:picMkLst>
        </pc:picChg>
        <pc:picChg chg="mod">
          <ac:chgData name="Dang, Jessica" userId="S::jed163@pitt.edu::799818c6-412c-4623-a0fc-f5cb8235cf5f" providerId="AD" clId="Web-{8C539875-4BF1-7C71-0E8D-44A5D1715FFB}" dt="2024-04-16T02:13:38.872" v="25" actId="1076"/>
          <ac:picMkLst>
            <pc:docMk/>
            <pc:sldMk cId="0" sldId="256"/>
            <ac:picMk id="4" creationId="{1FD2C366-DBDD-6A60-CDAE-DFC5E429962D}"/>
          </ac:picMkLst>
        </pc:picChg>
        <pc:picChg chg="mod">
          <ac:chgData name="Dang, Jessica" userId="S::jed163@pitt.edu::799818c6-412c-4623-a0fc-f5cb8235cf5f" providerId="AD" clId="Web-{8C539875-4BF1-7C71-0E8D-44A5D1715FFB}" dt="2024-04-16T02:13:47.279" v="29" actId="1076"/>
          <ac:picMkLst>
            <pc:docMk/>
            <pc:sldMk cId="0" sldId="256"/>
            <ac:picMk id="5" creationId="{19C00AD8-48A0-62E3-FF38-3CF84D617636}"/>
          </ac:picMkLst>
        </pc:picChg>
        <pc:picChg chg="mod">
          <ac:chgData name="Dang, Jessica" userId="S::jed163@pitt.edu::799818c6-412c-4623-a0fc-f5cb8235cf5f" providerId="AD" clId="Web-{8C539875-4BF1-7C71-0E8D-44A5D1715FFB}" dt="2024-04-16T02:13:51.357" v="31" actId="1076"/>
          <ac:picMkLst>
            <pc:docMk/>
            <pc:sldMk cId="0" sldId="256"/>
            <ac:picMk id="8" creationId="{454B498C-AC36-7C3E-FD4A-885B541715E8}"/>
          </ac:picMkLst>
        </pc:picChg>
        <pc:picChg chg="add mod topLvl">
          <ac:chgData name="Dang, Jessica" userId="S::jed163@pitt.edu::799818c6-412c-4623-a0fc-f5cb8235cf5f" providerId="AD" clId="Web-{8C539875-4BF1-7C71-0E8D-44A5D1715FFB}" dt="2024-04-16T02:23:38.811" v="74" actId="14100"/>
          <ac:picMkLst>
            <pc:docMk/>
            <pc:sldMk cId="0" sldId="256"/>
            <ac:picMk id="9" creationId="{966EFDD3-5F90-B0FE-1174-E79D6EBED091}"/>
          </ac:picMkLst>
        </pc:picChg>
        <pc:picChg chg="mod">
          <ac:chgData name="Dang, Jessica" userId="S::jed163@pitt.edu::799818c6-412c-4623-a0fc-f5cb8235cf5f" providerId="AD" clId="Web-{8C539875-4BF1-7C71-0E8D-44A5D1715FFB}" dt="2024-04-16T02:14:17.796" v="34" actId="1076"/>
          <ac:picMkLst>
            <pc:docMk/>
            <pc:sldMk cId="0" sldId="256"/>
            <ac:picMk id="10" creationId="{A6A2588F-FB3E-3F07-F8D0-E90234DDD72C}"/>
          </ac:picMkLst>
        </pc:picChg>
        <pc:picChg chg="mod topLvl">
          <ac:chgData name="Dang, Jessica" userId="S::jed163@pitt.edu::799818c6-412c-4623-a0fc-f5cb8235cf5f" providerId="AD" clId="Web-{8C539875-4BF1-7C71-0E8D-44A5D1715FFB}" dt="2024-04-16T02:23:14.513" v="70" actId="1076"/>
          <ac:picMkLst>
            <pc:docMk/>
            <pc:sldMk cId="0" sldId="256"/>
            <ac:picMk id="11" creationId="{14FFE233-7534-0CA8-A869-AB12FDD862A9}"/>
          </ac:picMkLst>
        </pc:picChg>
      </pc:sldChg>
    </pc:docChg>
  </pc:docChgLst>
  <pc:docChgLst>
    <pc:chgData name="Dang, Jessica" userId="S::jed163@pitt.edu::799818c6-412c-4623-a0fc-f5cb8235cf5f" providerId="AD" clId="Web-{C5C0D10D-FB23-D696-19D9-1189B8682881}"/>
    <pc:docChg chg="modSld">
      <pc:chgData name="Dang, Jessica" userId="S::jed163@pitt.edu::799818c6-412c-4623-a0fc-f5cb8235cf5f" providerId="AD" clId="Web-{C5C0D10D-FB23-D696-19D9-1189B8682881}" dt="2024-04-15T21:58:16.372" v="16" actId="14100"/>
      <pc:docMkLst>
        <pc:docMk/>
      </pc:docMkLst>
      <pc:sldChg chg="modSp">
        <pc:chgData name="Dang, Jessica" userId="S::jed163@pitt.edu::799818c6-412c-4623-a0fc-f5cb8235cf5f" providerId="AD" clId="Web-{C5C0D10D-FB23-D696-19D9-1189B8682881}" dt="2024-04-15T21:58:16.372" v="16" actId="14100"/>
        <pc:sldMkLst>
          <pc:docMk/>
          <pc:sldMk cId="0" sldId="256"/>
        </pc:sldMkLst>
        <pc:spChg chg="mod">
          <ac:chgData name="Dang, Jessica" userId="S::jed163@pitt.edu::799818c6-412c-4623-a0fc-f5cb8235cf5f" providerId="AD" clId="Web-{C5C0D10D-FB23-D696-19D9-1189B8682881}" dt="2024-04-15T21:57:30.886" v="13" actId="1076"/>
          <ac:spMkLst>
            <pc:docMk/>
            <pc:sldMk cId="0" sldId="256"/>
            <ac:spMk id="73" creationId="{D5A32123-7974-4A0F-B8DF-6C82FB22F596}"/>
          </ac:spMkLst>
        </pc:spChg>
        <pc:spChg chg="mod">
          <ac:chgData name="Dang, Jessica" userId="S::jed163@pitt.edu::799818c6-412c-4623-a0fc-f5cb8235cf5f" providerId="AD" clId="Web-{C5C0D10D-FB23-D696-19D9-1189B8682881}" dt="2024-04-15T21:57:42.042" v="14" actId="14100"/>
          <ac:spMkLst>
            <pc:docMk/>
            <pc:sldMk cId="0" sldId="256"/>
            <ac:spMk id="89" creationId="{9742DD1E-D7E3-4AB1-8A17-D5B59B6AB38B}"/>
          </ac:spMkLst>
        </pc:spChg>
        <pc:picChg chg="mod">
          <ac:chgData name="Dang, Jessica" userId="S::jed163@pitt.edu::799818c6-412c-4623-a0fc-f5cb8235cf5f" providerId="AD" clId="Web-{C5C0D10D-FB23-D696-19D9-1189B8682881}" dt="2024-04-15T21:58:16.372" v="16" actId="14100"/>
          <ac:picMkLst>
            <pc:docMk/>
            <pc:sldMk cId="0" sldId="256"/>
            <ac:picMk id="2" creationId="{46648FAE-0022-B3F6-6187-60654927F187}"/>
          </ac:picMkLst>
        </pc:picChg>
      </pc:sldChg>
    </pc:docChg>
  </pc:docChgLst>
  <pc:docChgLst>
    <pc:chgData name="Kowaluk, Courtney Jo" userId="S::cjk74@pitt.edu::5b6448eb-06a8-441f-a2f1-d3e9ceada957" providerId="AD" clId="Web-{82820F7A-908D-DBDC-8CA5-E9D00310D05F}"/>
    <pc:docChg chg="modSld">
      <pc:chgData name="Kowaluk, Courtney Jo" userId="S::cjk74@pitt.edu::5b6448eb-06a8-441f-a2f1-d3e9ceada957" providerId="AD" clId="Web-{82820F7A-908D-DBDC-8CA5-E9D00310D05F}" dt="2024-04-16T03:39:57.911" v="1350" actId="20577"/>
      <pc:docMkLst>
        <pc:docMk/>
      </pc:docMkLst>
      <pc:sldChg chg="addSp delSp modSp">
        <pc:chgData name="Kowaluk, Courtney Jo" userId="S::cjk74@pitt.edu::5b6448eb-06a8-441f-a2f1-d3e9ceada957" providerId="AD" clId="Web-{82820F7A-908D-DBDC-8CA5-E9D00310D05F}" dt="2024-04-16T03:39:57.911" v="1350" actId="20577"/>
        <pc:sldMkLst>
          <pc:docMk/>
          <pc:sldMk cId="0" sldId="256"/>
        </pc:sldMkLst>
        <pc:spChg chg="add mod">
          <ac:chgData name="Kowaluk, Courtney Jo" userId="S::cjk74@pitt.edu::5b6448eb-06a8-441f-a2f1-d3e9ceada957" providerId="AD" clId="Web-{82820F7A-908D-DBDC-8CA5-E9D00310D05F}" dt="2024-04-16T03:30:17.099" v="1051" actId="1076"/>
          <ac:spMkLst>
            <pc:docMk/>
            <pc:sldMk cId="0" sldId="256"/>
            <ac:spMk id="6" creationId="{DA0EDD9B-51F0-5BDE-E950-989038ED0098}"/>
          </ac:spMkLst>
        </pc:spChg>
        <pc:spChg chg="add mod">
          <ac:chgData name="Kowaluk, Courtney Jo" userId="S::cjk74@pitt.edu::5b6448eb-06a8-441f-a2f1-d3e9ceada957" providerId="AD" clId="Web-{82820F7A-908D-DBDC-8CA5-E9D00310D05F}" dt="2024-04-16T02:18:13.688" v="295" actId="20577"/>
          <ac:spMkLst>
            <pc:docMk/>
            <pc:sldMk cId="0" sldId="256"/>
            <ac:spMk id="7" creationId="{406C8733-422E-619B-E93A-87649F528D0D}"/>
          </ac:spMkLst>
        </pc:spChg>
        <pc:spChg chg="add mod">
          <ac:chgData name="Kowaluk, Courtney Jo" userId="S::cjk74@pitt.edu::5b6448eb-06a8-441f-a2f1-d3e9ceada957" providerId="AD" clId="Web-{82820F7A-908D-DBDC-8CA5-E9D00310D05F}" dt="2024-04-16T03:31:17.583" v="1066" actId="1076"/>
          <ac:spMkLst>
            <pc:docMk/>
            <pc:sldMk cId="0" sldId="256"/>
            <ac:spMk id="12" creationId="{0610C217-E242-FC7F-6CC9-CB3B2466C4C3}"/>
          </ac:spMkLst>
        </pc:spChg>
        <pc:spChg chg="add mod">
          <ac:chgData name="Kowaluk, Courtney Jo" userId="S::cjk74@pitt.edu::5b6448eb-06a8-441f-a2f1-d3e9ceada957" providerId="AD" clId="Web-{82820F7A-908D-DBDC-8CA5-E9D00310D05F}" dt="2024-04-16T03:31:32.677" v="1067" actId="1076"/>
          <ac:spMkLst>
            <pc:docMk/>
            <pc:sldMk cId="0" sldId="256"/>
            <ac:spMk id="18" creationId="{06BB9A3C-08F5-78ED-4334-2606E2DE00FD}"/>
          </ac:spMkLst>
        </pc:spChg>
        <pc:spChg chg="add mod">
          <ac:chgData name="Kowaluk, Courtney Jo" userId="S::cjk74@pitt.edu::5b6448eb-06a8-441f-a2f1-d3e9ceada957" providerId="AD" clId="Web-{82820F7A-908D-DBDC-8CA5-E9D00310D05F}" dt="2024-04-16T03:15:21.443" v="512" actId="20577"/>
          <ac:spMkLst>
            <pc:docMk/>
            <pc:sldMk cId="0" sldId="256"/>
            <ac:spMk id="19" creationId="{D683934E-DD6B-4CA0-EF0F-FF63673ABC72}"/>
          </ac:spMkLst>
        </pc:spChg>
        <pc:spChg chg="add del">
          <ac:chgData name="Kowaluk, Courtney Jo" userId="S::cjk74@pitt.edu::5b6448eb-06a8-441f-a2f1-d3e9ceada957" providerId="AD" clId="Web-{82820F7A-908D-DBDC-8CA5-E9D00310D05F}" dt="2024-04-16T03:17:44.240" v="517"/>
          <ac:spMkLst>
            <pc:docMk/>
            <pc:sldMk cId="0" sldId="256"/>
            <ac:spMk id="20" creationId="{2D74A8CE-648E-C245-2079-83A05FD1D645}"/>
          </ac:spMkLst>
        </pc:spChg>
        <pc:spChg chg="add del mod">
          <ac:chgData name="Kowaluk, Courtney Jo" userId="S::cjk74@pitt.edu::5b6448eb-06a8-441f-a2f1-d3e9ceada957" providerId="AD" clId="Web-{82820F7A-908D-DBDC-8CA5-E9D00310D05F}" dt="2024-04-16T03:26:26.442" v="909"/>
          <ac:spMkLst>
            <pc:docMk/>
            <pc:sldMk cId="0" sldId="256"/>
            <ac:spMk id="21" creationId="{DB553817-3605-DB42-A123-55BC1896E54D}"/>
          </ac:spMkLst>
        </pc:spChg>
        <pc:spChg chg="add mod">
          <ac:chgData name="Kowaluk, Courtney Jo" userId="S::cjk74@pitt.edu::5b6448eb-06a8-441f-a2f1-d3e9ceada957" providerId="AD" clId="Web-{82820F7A-908D-DBDC-8CA5-E9D00310D05F}" dt="2024-04-16T03:28:05.161" v="1027" actId="20577"/>
          <ac:spMkLst>
            <pc:docMk/>
            <pc:sldMk cId="0" sldId="256"/>
            <ac:spMk id="22" creationId="{6D4141B6-97DB-D1C4-C794-79A92C236577}"/>
          </ac:spMkLst>
        </pc:spChg>
        <pc:spChg chg="mod">
          <ac:chgData name="Kowaluk, Courtney Jo" userId="S::cjk74@pitt.edu::5b6448eb-06a8-441f-a2f1-d3e9ceada957" providerId="AD" clId="Web-{82820F7A-908D-DBDC-8CA5-E9D00310D05F}" dt="2024-04-16T02:13:10.103" v="85" actId="20577"/>
          <ac:spMkLst>
            <pc:docMk/>
            <pc:sldMk cId="0" sldId="256"/>
            <ac:spMk id="80" creationId="{45A199C6-0BDE-461E-8044-A335463A4944}"/>
          </ac:spMkLst>
        </pc:spChg>
        <pc:spChg chg="del mod">
          <ac:chgData name="Kowaluk, Courtney Jo" userId="S::cjk74@pitt.edu::5b6448eb-06a8-441f-a2f1-d3e9ceada957" providerId="AD" clId="Web-{82820F7A-908D-DBDC-8CA5-E9D00310D05F}" dt="2024-04-16T02:15:10.143" v="141"/>
          <ac:spMkLst>
            <pc:docMk/>
            <pc:sldMk cId="0" sldId="256"/>
            <ac:spMk id="83" creationId="{16D6CE1D-7E3F-42CA-A7BD-5FA191CFE645}"/>
          </ac:spMkLst>
        </pc:spChg>
        <pc:spChg chg="mod">
          <ac:chgData name="Kowaluk, Courtney Jo" userId="S::cjk74@pitt.edu::5b6448eb-06a8-441f-a2f1-d3e9ceada957" providerId="AD" clId="Web-{82820F7A-908D-DBDC-8CA5-E9D00310D05F}" dt="2024-04-16T03:39:57.911" v="1350" actId="20577"/>
          <ac:spMkLst>
            <pc:docMk/>
            <pc:sldMk cId="0" sldId="256"/>
            <ac:spMk id="86" creationId="{43D130FF-027B-433C-BF4F-A381B032C858}"/>
          </ac:spMkLst>
        </pc:spChg>
        <pc:spChg chg="mod">
          <ac:chgData name="Kowaluk, Courtney Jo" userId="S::cjk74@pitt.edu::5b6448eb-06a8-441f-a2f1-d3e9ceada957" providerId="AD" clId="Web-{82820F7A-908D-DBDC-8CA5-E9D00310D05F}" dt="2024-04-16T02:24:45.903" v="397" actId="20577"/>
          <ac:spMkLst>
            <pc:docMk/>
            <pc:sldMk cId="0" sldId="256"/>
            <ac:spMk id="89" creationId="{9742DD1E-D7E3-4AB1-8A17-D5B59B6AB38B}"/>
          </ac:spMkLst>
        </pc:spChg>
        <pc:spChg chg="mod">
          <ac:chgData name="Kowaluk, Courtney Jo" userId="S::cjk74@pitt.edu::5b6448eb-06a8-441f-a2f1-d3e9ceada957" providerId="AD" clId="Web-{82820F7A-908D-DBDC-8CA5-E9D00310D05F}" dt="2024-04-16T02:15:30.270" v="145" actId="20577"/>
          <ac:spMkLst>
            <pc:docMk/>
            <pc:sldMk cId="0" sldId="256"/>
            <ac:spMk id="92" creationId="{B4F3D693-DA0F-454D-94C0-CEAA07C14AE3}"/>
          </ac:spMkLst>
        </pc:spChg>
        <pc:grpChg chg="mod">
          <ac:chgData name="Kowaluk, Courtney Jo" userId="S::cjk74@pitt.edu::5b6448eb-06a8-441f-a2f1-d3e9ceada957" providerId="AD" clId="Web-{82820F7A-908D-DBDC-8CA5-E9D00310D05F}" dt="2024-04-16T03:31:39.943" v="1068" actId="1076"/>
          <ac:grpSpMkLst>
            <pc:docMk/>
            <pc:sldMk cId="0" sldId="256"/>
            <ac:grpSpMk id="16" creationId="{EFD3A51B-B530-298D-6A7F-4C36C2863E9D}"/>
          </ac:grpSpMkLst>
        </pc:grpChg>
        <pc:picChg chg="mod">
          <ac:chgData name="Kowaluk, Courtney Jo" userId="S::cjk74@pitt.edu::5b6448eb-06a8-441f-a2f1-d3e9ceada957" providerId="AD" clId="Web-{82820F7A-908D-DBDC-8CA5-E9D00310D05F}" dt="2024-04-16T03:28:07.583" v="1028" actId="1076"/>
          <ac:picMkLst>
            <pc:docMk/>
            <pc:sldMk cId="0" sldId="256"/>
            <ac:picMk id="2" creationId="{46648FAE-0022-B3F6-6187-60654927F187}"/>
          </ac:picMkLst>
        </pc:picChg>
        <pc:picChg chg="add mod">
          <ac:chgData name="Kowaluk, Courtney Jo" userId="S::cjk74@pitt.edu::5b6448eb-06a8-441f-a2f1-d3e9ceada957" providerId="AD" clId="Web-{82820F7A-908D-DBDC-8CA5-E9D00310D05F}" dt="2024-04-16T02:14:29.062" v="139" actId="1076"/>
          <ac:picMkLst>
            <pc:docMk/>
            <pc:sldMk cId="0" sldId="256"/>
            <ac:picMk id="4" creationId="{1FD2C366-DBDD-6A60-CDAE-DFC5E429962D}"/>
          </ac:picMkLst>
        </pc:picChg>
        <pc:picChg chg="mod modCrop">
          <ac:chgData name="Kowaluk, Courtney Jo" userId="S::cjk74@pitt.edu::5b6448eb-06a8-441f-a2f1-d3e9ceada957" providerId="AD" clId="Web-{82820F7A-908D-DBDC-8CA5-E9D00310D05F}" dt="2024-04-16T03:30:01.037" v="1049" actId="1076"/>
          <ac:picMkLst>
            <pc:docMk/>
            <pc:sldMk cId="0" sldId="256"/>
            <ac:picMk id="5" creationId="{19C00AD8-48A0-62E3-FF38-3CF84D617636}"/>
          </ac:picMkLst>
        </pc:picChg>
        <pc:picChg chg="mod modCrop">
          <ac:chgData name="Kowaluk, Courtney Jo" userId="S::cjk74@pitt.edu::5b6448eb-06a8-441f-a2f1-d3e9ceada957" providerId="AD" clId="Web-{82820F7A-908D-DBDC-8CA5-E9D00310D05F}" dt="2024-04-16T03:31:54.068" v="1070" actId="1076"/>
          <ac:picMkLst>
            <pc:docMk/>
            <pc:sldMk cId="0" sldId="256"/>
            <ac:picMk id="8" creationId="{454B498C-AC36-7C3E-FD4A-885B541715E8}"/>
          </ac:picMkLst>
        </pc:picChg>
        <pc:picChg chg="mod modCrop">
          <ac:chgData name="Kowaluk, Courtney Jo" userId="S::cjk74@pitt.edu::5b6448eb-06a8-441f-a2f1-d3e9ceada957" providerId="AD" clId="Web-{82820F7A-908D-DBDC-8CA5-E9D00310D05F}" dt="2024-04-16T03:31:42.958" v="1069" actId="1076"/>
          <ac:picMkLst>
            <pc:docMk/>
            <pc:sldMk cId="0" sldId="256"/>
            <ac:picMk id="10" creationId="{A6A2588F-FB3E-3F07-F8D0-E90234DDD72C}"/>
          </ac:picMkLst>
        </pc:picChg>
        <pc:picChg chg="mod">
          <ac:chgData name="Kowaluk, Courtney Jo" userId="S::cjk74@pitt.edu::5b6448eb-06a8-441f-a2f1-d3e9ceada957" providerId="AD" clId="Web-{82820F7A-908D-DBDC-8CA5-E9D00310D05F}" dt="2024-04-16T02:22:59.177" v="357" actId="14100"/>
          <ac:picMkLst>
            <pc:docMk/>
            <pc:sldMk cId="0" sldId="256"/>
            <ac:picMk id="11" creationId="{14FFE233-7534-0CA8-A869-AB12FDD862A9}"/>
          </ac:picMkLst>
        </pc:picChg>
        <pc:picChg chg="mod">
          <ac:chgData name="Kowaluk, Courtney Jo" userId="S::cjk74@pitt.edu::5b6448eb-06a8-441f-a2f1-d3e9ceada957" providerId="AD" clId="Web-{82820F7A-908D-DBDC-8CA5-E9D00310D05F}" dt="2024-04-16T03:28:53.302" v="1037" actId="1076"/>
          <ac:picMkLst>
            <pc:docMk/>
            <pc:sldMk cId="0" sldId="256"/>
            <ac:picMk id="13" creationId="{A978D69B-EAE0-8BAD-A1E5-1938215CAC7F}"/>
          </ac:picMkLst>
        </pc:picChg>
        <pc:picChg chg="add mod">
          <ac:chgData name="Kowaluk, Courtney Jo" userId="S::cjk74@pitt.edu::5b6448eb-06a8-441f-a2f1-d3e9ceada957" providerId="AD" clId="Web-{82820F7A-908D-DBDC-8CA5-E9D00310D05F}" dt="2024-04-16T03:30:42.661" v="1057" actId="1076"/>
          <ac:picMkLst>
            <pc:docMk/>
            <pc:sldMk cId="0" sldId="256"/>
            <ac:picMk id="17" creationId="{CCCC3B3C-CC0D-5A55-CFD2-928426603CF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4002088" cy="5984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t" anchorCtr="0" compatLnSpc="1">
            <a:prstTxWarp prst="textNoShape">
              <a:avLst/>
            </a:prstTxWarp>
          </a:bodyPr>
          <a:lstStyle>
            <a:defPPr>
              <a:defRPr kern="1200"/>
            </a:defPPr>
            <a:lvl1pPr defTabSz="1149350">
              <a:defRPr sz="1500"/>
            </a:lvl1pPr>
          </a:lstStyle>
          <a:p>
            <a:endParaRPr lang="en-US" altLang="zh-CN"/>
          </a:p>
        </p:txBody>
      </p:sp>
      <p:sp>
        <p:nvSpPr>
          <p:cNvPr id="6147" name="Rectangle 3"/>
          <p:cNvSpPr>
            <a:spLocks noGrp="1" noChangeArrowheads="1"/>
          </p:cNvSpPr>
          <p:nvPr>
            <p:ph type="dt" sz="quarter" idx="1"/>
          </p:nvPr>
        </p:nvSpPr>
        <p:spPr bwMode="auto">
          <a:xfrm>
            <a:off x="5235575" y="0"/>
            <a:ext cx="4002088" cy="5984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t" anchorCtr="0" compatLnSpc="1">
            <a:prstTxWarp prst="textNoShape">
              <a:avLst/>
            </a:prstTxWarp>
          </a:bodyPr>
          <a:lstStyle>
            <a:defPPr>
              <a:defRPr kern="1200"/>
            </a:defPPr>
            <a:lvl1pPr algn="r" defTabSz="1149350">
              <a:defRPr sz="1500"/>
            </a:lvl1pPr>
          </a:lstStyle>
          <a:p>
            <a:endParaRPr lang="en-US" altLang="zh-CN"/>
          </a:p>
        </p:txBody>
      </p:sp>
      <p:sp>
        <p:nvSpPr>
          <p:cNvPr id="6148" name="Rectangle 4"/>
          <p:cNvSpPr>
            <a:spLocks noGrp="1" noChangeArrowheads="1"/>
          </p:cNvSpPr>
          <p:nvPr>
            <p:ph type="ftr" sz="quarter" idx="2"/>
          </p:nvPr>
        </p:nvSpPr>
        <p:spPr bwMode="auto">
          <a:xfrm>
            <a:off x="0" y="11380788"/>
            <a:ext cx="4002088" cy="60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b" anchorCtr="0" compatLnSpc="1">
            <a:prstTxWarp prst="textNoShape">
              <a:avLst/>
            </a:prstTxWarp>
          </a:bodyPr>
          <a:lstStyle>
            <a:defPPr>
              <a:defRPr kern="1200"/>
            </a:defPPr>
            <a:lvl1pPr defTabSz="1149350">
              <a:defRPr sz="1500"/>
            </a:lvl1pPr>
          </a:lstStyle>
          <a:p>
            <a:endParaRPr lang="en-US" altLang="zh-CN"/>
          </a:p>
        </p:txBody>
      </p:sp>
      <p:sp>
        <p:nvSpPr>
          <p:cNvPr id="6149" name="Rectangle 5"/>
          <p:cNvSpPr>
            <a:spLocks noGrp="1" noChangeArrowheads="1"/>
          </p:cNvSpPr>
          <p:nvPr>
            <p:ph type="sldNum" sz="quarter" idx="3"/>
          </p:nvPr>
        </p:nvSpPr>
        <p:spPr bwMode="auto">
          <a:xfrm>
            <a:off x="5235575" y="11380788"/>
            <a:ext cx="4002088" cy="60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b" anchorCtr="0" compatLnSpc="1">
            <a:prstTxWarp prst="textNoShape">
              <a:avLst/>
            </a:prstTxWarp>
          </a:bodyPr>
          <a:lstStyle>
            <a:defPPr>
              <a:defRPr kern="1200"/>
            </a:defPPr>
            <a:lvl1pPr algn="r" defTabSz="1149350">
              <a:defRPr sz="1500"/>
            </a:lvl1pPr>
          </a:lstStyle>
          <a:p>
            <a:fld id="{56A6134A-9986-4884-ADAB-C57241D32564}" type="slidenum">
              <a:rPr lang="zh-CN" altLang="en-US"/>
              <a:t>‹#›</a:t>
            </a:fld>
            <a:endParaRPr lang="en-US" altLang="zh-CN"/>
          </a:p>
        </p:txBody>
      </p:sp>
    </p:spTree>
    <p:extLst>
      <p:ext uri="{BB962C8B-B14F-4D97-AF65-F5344CB8AC3E}">
        <p14:creationId xmlns:p14="http://schemas.microsoft.com/office/powerpoint/2010/main" val="9348627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983038" cy="592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t" anchorCtr="0" compatLnSpc="1">
            <a:prstTxWarp prst="textNoShape">
              <a:avLst/>
            </a:prstTxWarp>
          </a:bodyPr>
          <a:lstStyle>
            <a:defPPr>
              <a:defRPr kern="1200"/>
            </a:defPPr>
            <a:lvl1pPr defTabSz="1149350">
              <a:defRPr sz="1500"/>
            </a:lvl1pPr>
          </a:lstStyle>
          <a:p>
            <a:endParaRPr lang="en-US" altLang="zh-CN"/>
          </a:p>
        </p:txBody>
      </p:sp>
      <p:sp>
        <p:nvSpPr>
          <p:cNvPr id="4099" name="Rectangle 3"/>
          <p:cNvSpPr>
            <a:spLocks noGrp="1" noChangeArrowheads="1"/>
          </p:cNvSpPr>
          <p:nvPr>
            <p:ph type="dt" idx="1"/>
          </p:nvPr>
        </p:nvSpPr>
        <p:spPr bwMode="auto">
          <a:xfrm>
            <a:off x="5241925" y="0"/>
            <a:ext cx="3983038" cy="592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t" anchorCtr="0" compatLnSpc="1">
            <a:prstTxWarp prst="textNoShape">
              <a:avLst/>
            </a:prstTxWarp>
          </a:bodyPr>
          <a:lstStyle>
            <a:defPPr>
              <a:defRPr kern="1200"/>
            </a:defPPr>
            <a:lvl1pPr algn="r" defTabSz="1149350">
              <a:defRPr sz="1500"/>
            </a:lvl1pPr>
          </a:lstStyle>
          <a:p>
            <a:endParaRPr lang="en-US" altLang="zh-CN"/>
          </a:p>
        </p:txBody>
      </p:sp>
      <p:sp>
        <p:nvSpPr>
          <p:cNvPr id="2052" name="Rectangle 4"/>
          <p:cNvSpPr>
            <a:spLocks noGrp="1" noRot="1" noChangeAspect="1" noChangeArrowheads="1" noTextEdit="1"/>
          </p:cNvSpPr>
          <p:nvPr>
            <p:ph type="sldImg" idx="2"/>
          </p:nvPr>
        </p:nvSpPr>
        <p:spPr bwMode="auto">
          <a:xfrm>
            <a:off x="1204913" y="889000"/>
            <a:ext cx="6815137" cy="4545013"/>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101" name="Rectangle 5"/>
          <p:cNvSpPr>
            <a:spLocks noGrp="1" noChangeArrowheads="1"/>
          </p:cNvSpPr>
          <p:nvPr>
            <p:ph type="body" sz="quarter" idx="3"/>
          </p:nvPr>
        </p:nvSpPr>
        <p:spPr bwMode="auto">
          <a:xfrm>
            <a:off x="1257300" y="5732463"/>
            <a:ext cx="6708775" cy="5335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t" anchorCtr="0" compatLnSpc="1">
            <a:prstTxWarp prst="textNoShape">
              <a:avLst/>
            </a:prstTxWarp>
          </a:bodyPr>
          <a:lstStyle>
            <a:defPPr>
              <a:defRPr kern="1200"/>
            </a:defP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4102" name="Rectangle 6"/>
          <p:cNvSpPr>
            <a:spLocks noGrp="1" noChangeArrowheads="1"/>
          </p:cNvSpPr>
          <p:nvPr>
            <p:ph type="ftr" sz="quarter" idx="4"/>
          </p:nvPr>
        </p:nvSpPr>
        <p:spPr bwMode="auto">
          <a:xfrm>
            <a:off x="0" y="11363325"/>
            <a:ext cx="3983038" cy="593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b" anchorCtr="0" compatLnSpc="1">
            <a:prstTxWarp prst="textNoShape">
              <a:avLst/>
            </a:prstTxWarp>
          </a:bodyPr>
          <a:lstStyle>
            <a:defPPr>
              <a:defRPr kern="1200"/>
            </a:defPPr>
            <a:lvl1pPr defTabSz="1149350">
              <a:defRPr sz="1500"/>
            </a:lvl1pPr>
          </a:lstStyle>
          <a:p>
            <a:endParaRPr lang="en-US" altLang="zh-CN"/>
          </a:p>
        </p:txBody>
      </p:sp>
      <p:sp>
        <p:nvSpPr>
          <p:cNvPr id="4103" name="Rectangle 7"/>
          <p:cNvSpPr>
            <a:spLocks noGrp="1" noChangeArrowheads="1"/>
          </p:cNvSpPr>
          <p:nvPr>
            <p:ph type="sldNum" sz="quarter" idx="5"/>
          </p:nvPr>
        </p:nvSpPr>
        <p:spPr bwMode="auto">
          <a:xfrm>
            <a:off x="5241925" y="11363325"/>
            <a:ext cx="3983038" cy="593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b" anchorCtr="0" compatLnSpc="1">
            <a:prstTxWarp prst="textNoShape">
              <a:avLst/>
            </a:prstTxWarp>
          </a:bodyPr>
          <a:lstStyle>
            <a:defPPr>
              <a:defRPr kern="1200"/>
            </a:defPPr>
            <a:lvl1pPr algn="r" defTabSz="1149350">
              <a:defRPr sz="1500"/>
            </a:lvl1pPr>
          </a:lstStyle>
          <a:p>
            <a:fld id="{23124DF2-DDA8-402F-81DD-AC1D1E5694AB}" type="slidenum">
              <a:rPr lang="zh-CN" altLang="en-US"/>
              <a:t>‹#›</a:t>
            </a:fld>
            <a:endParaRPr lang="en-US" altLang="zh-CN"/>
          </a:p>
        </p:txBody>
      </p:sp>
    </p:spTree>
    <p:extLst>
      <p:ext uri="{BB962C8B-B14F-4D97-AF65-F5344CB8AC3E}">
        <p14:creationId xmlns:p14="http://schemas.microsoft.com/office/powerpoint/2010/main" val="190401942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857" kern="1200">
        <a:solidFill>
          <a:schemeClr val="tx1"/>
        </a:solidFill>
        <a:latin typeface="Times New Roman" pitchFamily="18" charset="0"/>
        <a:ea typeface="+mn-ea"/>
        <a:cs typeface="+mn-cs"/>
      </a:defRPr>
    </a:lvl1pPr>
    <a:lvl2pPr marL="326532" algn="l" rtl="0" eaLnBrk="0" fontAlgn="base" hangingPunct="0">
      <a:spcBef>
        <a:spcPct val="30000"/>
      </a:spcBef>
      <a:spcAft>
        <a:spcPct val="0"/>
      </a:spcAft>
      <a:defRPr sz="857" kern="1200">
        <a:solidFill>
          <a:schemeClr val="tx1"/>
        </a:solidFill>
        <a:latin typeface="Times New Roman" pitchFamily="18" charset="0"/>
        <a:ea typeface="+mn-ea"/>
        <a:cs typeface="+mn-cs"/>
      </a:defRPr>
    </a:lvl2pPr>
    <a:lvl3pPr marL="653064" algn="l" rtl="0" eaLnBrk="0" fontAlgn="base" hangingPunct="0">
      <a:spcBef>
        <a:spcPct val="30000"/>
      </a:spcBef>
      <a:spcAft>
        <a:spcPct val="0"/>
      </a:spcAft>
      <a:defRPr sz="857" kern="1200">
        <a:solidFill>
          <a:schemeClr val="tx1"/>
        </a:solidFill>
        <a:latin typeface="Times New Roman" pitchFamily="18" charset="0"/>
        <a:ea typeface="+mn-ea"/>
        <a:cs typeface="+mn-cs"/>
      </a:defRPr>
    </a:lvl3pPr>
    <a:lvl4pPr marL="979597" algn="l" rtl="0" eaLnBrk="0" fontAlgn="base" hangingPunct="0">
      <a:spcBef>
        <a:spcPct val="30000"/>
      </a:spcBef>
      <a:spcAft>
        <a:spcPct val="0"/>
      </a:spcAft>
      <a:defRPr sz="857" kern="1200">
        <a:solidFill>
          <a:schemeClr val="tx1"/>
        </a:solidFill>
        <a:latin typeface="Times New Roman" pitchFamily="18" charset="0"/>
        <a:ea typeface="+mn-ea"/>
        <a:cs typeface="+mn-cs"/>
      </a:defRPr>
    </a:lvl4pPr>
    <a:lvl5pPr marL="1306129" algn="l" rtl="0" eaLnBrk="0" fontAlgn="base" hangingPunct="0">
      <a:spcBef>
        <a:spcPct val="30000"/>
      </a:spcBef>
      <a:spcAft>
        <a:spcPct val="0"/>
      </a:spcAft>
      <a:defRPr sz="857" kern="1200">
        <a:solidFill>
          <a:schemeClr val="tx1"/>
        </a:solidFill>
        <a:latin typeface="Times New Roman" pitchFamily="18" charset="0"/>
        <a:ea typeface="+mn-ea"/>
        <a:cs typeface="+mn-cs"/>
      </a:defRPr>
    </a:lvl5pPr>
    <a:lvl6pPr marL="1632661" algn="l" defTabSz="653064" rtl="0" eaLnBrk="1" latinLnBrk="0" hangingPunct="1">
      <a:defRPr sz="857" kern="1200">
        <a:solidFill>
          <a:schemeClr val="tx1"/>
        </a:solidFill>
        <a:latin typeface="+mn-lt"/>
        <a:ea typeface="+mn-ea"/>
        <a:cs typeface="+mn-cs"/>
      </a:defRPr>
    </a:lvl6pPr>
    <a:lvl7pPr marL="1959193" algn="l" defTabSz="653064" rtl="0" eaLnBrk="1" latinLnBrk="0" hangingPunct="1">
      <a:defRPr sz="857" kern="1200">
        <a:solidFill>
          <a:schemeClr val="tx1"/>
        </a:solidFill>
        <a:latin typeface="+mn-lt"/>
        <a:ea typeface="+mn-ea"/>
        <a:cs typeface="+mn-cs"/>
      </a:defRPr>
    </a:lvl7pPr>
    <a:lvl8pPr marL="2285726" algn="l" defTabSz="653064" rtl="0" eaLnBrk="1" latinLnBrk="0" hangingPunct="1">
      <a:defRPr sz="857" kern="1200">
        <a:solidFill>
          <a:schemeClr val="tx1"/>
        </a:solidFill>
        <a:latin typeface="+mn-lt"/>
        <a:ea typeface="+mn-ea"/>
        <a:cs typeface="+mn-cs"/>
      </a:defRPr>
    </a:lvl8pPr>
    <a:lvl9pPr marL="2612258" algn="l" defTabSz="653064" rtl="0" eaLnBrk="1" latinLnBrk="0" hangingPunct="1">
      <a:defRPr sz="85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7"/>
          <p:cNvSpPr>
            <a:spLocks noGrp="1" noChangeArrowheads="1"/>
          </p:cNvSpPr>
          <p:nvPr>
            <p:ph type="sldNum" sz="quarter" idx="5"/>
          </p:nvPr>
        </p:nvSpPr>
        <p:spPr>
          <a:noFill/>
        </p:spPr>
        <p:txBody>
          <a:bodyPr/>
          <a:lstStyle>
            <a:defPPr>
              <a:defRPr kern="1200"/>
            </a:defPPr>
            <a:lvl1pPr defTabSz="1149350">
              <a:defRPr sz="2400">
                <a:solidFill>
                  <a:schemeClr val="tx1"/>
                </a:solidFill>
                <a:latin typeface="Times New Roman" pitchFamily="18" charset="0"/>
              </a:defRPr>
            </a:lvl1pPr>
            <a:lvl2pPr marL="742950" indent="-285750" defTabSz="1149350">
              <a:defRPr sz="2400">
                <a:solidFill>
                  <a:schemeClr val="tx1"/>
                </a:solidFill>
                <a:latin typeface="Times New Roman" pitchFamily="18" charset="0"/>
              </a:defRPr>
            </a:lvl2pPr>
            <a:lvl3pPr marL="1143000" indent="-228600" defTabSz="1149350">
              <a:defRPr sz="2400">
                <a:solidFill>
                  <a:schemeClr val="tx1"/>
                </a:solidFill>
                <a:latin typeface="Times New Roman" pitchFamily="18" charset="0"/>
              </a:defRPr>
            </a:lvl3pPr>
            <a:lvl4pPr marL="1600200" indent="-228600" defTabSz="1149350">
              <a:defRPr sz="2400">
                <a:solidFill>
                  <a:schemeClr val="tx1"/>
                </a:solidFill>
                <a:latin typeface="Times New Roman" pitchFamily="18" charset="0"/>
              </a:defRPr>
            </a:lvl4pPr>
            <a:lvl5pPr marL="2057400" indent="-228600" defTabSz="1149350">
              <a:defRPr sz="2400">
                <a:solidFill>
                  <a:schemeClr val="tx1"/>
                </a:solidFill>
                <a:latin typeface="Times New Roman" pitchFamily="18" charset="0"/>
              </a:defRPr>
            </a:lvl5pPr>
            <a:lvl6pPr marL="2514600" indent="-228600" defTabSz="1149350" eaLnBrk="0" fontAlgn="base" hangingPunct="0">
              <a:spcBef>
                <a:spcPct val="0"/>
              </a:spcBef>
              <a:spcAft>
                <a:spcPct val="0"/>
              </a:spcAft>
              <a:defRPr sz="2400">
                <a:solidFill>
                  <a:schemeClr val="tx1"/>
                </a:solidFill>
                <a:latin typeface="Times New Roman" pitchFamily="18" charset="0"/>
              </a:defRPr>
            </a:lvl6pPr>
            <a:lvl7pPr marL="2971800" indent="-228600" defTabSz="1149350" eaLnBrk="0" fontAlgn="base" hangingPunct="0">
              <a:spcBef>
                <a:spcPct val="0"/>
              </a:spcBef>
              <a:spcAft>
                <a:spcPct val="0"/>
              </a:spcAft>
              <a:defRPr sz="2400">
                <a:solidFill>
                  <a:schemeClr val="tx1"/>
                </a:solidFill>
                <a:latin typeface="Times New Roman" pitchFamily="18" charset="0"/>
              </a:defRPr>
            </a:lvl7pPr>
            <a:lvl8pPr marL="3429000" indent="-228600" defTabSz="1149350" eaLnBrk="0" fontAlgn="base" hangingPunct="0">
              <a:spcBef>
                <a:spcPct val="0"/>
              </a:spcBef>
              <a:spcAft>
                <a:spcPct val="0"/>
              </a:spcAft>
              <a:defRPr sz="2400">
                <a:solidFill>
                  <a:schemeClr val="tx1"/>
                </a:solidFill>
                <a:latin typeface="Times New Roman" pitchFamily="18" charset="0"/>
              </a:defRPr>
            </a:lvl8pPr>
            <a:lvl9pPr marL="3886200" indent="-228600" defTabSz="1149350" eaLnBrk="0" fontAlgn="base" hangingPunct="0">
              <a:spcBef>
                <a:spcPct val="0"/>
              </a:spcBef>
              <a:spcAft>
                <a:spcPct val="0"/>
              </a:spcAft>
              <a:defRPr sz="2400">
                <a:solidFill>
                  <a:schemeClr val="tx1"/>
                </a:solidFill>
                <a:latin typeface="Times New Roman" pitchFamily="18" charset="0"/>
              </a:defRPr>
            </a:lvl9pPr>
          </a:lstStyle>
          <a:p>
            <a:fld id="{D5580D61-8B82-42C3-9A37-58134866DD67}" type="slidenum">
              <a:rPr lang="zh-CN" altLang="en-US" sz="1500"/>
              <a:t>1</a:t>
            </a:fld>
            <a:endParaRPr lang="en-US" altLang="zh-CN" sz="1500"/>
          </a:p>
        </p:txBody>
      </p:sp>
      <p:sp>
        <p:nvSpPr>
          <p:cNvPr id="3075" name="Rectangle 2"/>
          <p:cNvSpPr>
            <a:spLocks noGrp="1" noRot="1" noChangeAspect="1" noChangeArrowheads="1" noTextEdit="1"/>
          </p:cNvSpPr>
          <p:nvPr>
            <p:ph type="sldImg"/>
          </p:nvPr>
        </p:nvSpPr>
        <p:spPr>
          <a:xfrm>
            <a:off x="1204913" y="889000"/>
            <a:ext cx="6815137" cy="4545013"/>
          </a:xfrm>
        </p:spPr>
      </p:sp>
      <p:sp>
        <p:nvSpPr>
          <p:cNvPr id="3076" name="Rectangle 3"/>
          <p:cNvSpPr>
            <a:spLocks noGrp="1" noChangeArrowheads="1"/>
          </p:cNvSpPr>
          <p:nvPr>
            <p:ph type="body" idx="1"/>
          </p:nvPr>
        </p:nvSpPr>
        <p:spPr>
          <a:noFill/>
        </p:spPr>
        <p:txBody>
          <a:bodyPr/>
          <a:lstStyle>
            <a:defPPr>
              <a:defRPr kern="1200"/>
            </a:defP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093" y="6817784"/>
            <a:ext cx="27980218" cy="4703233"/>
          </a:xfrm>
          <a:prstGeom prst="rect">
            <a:avLst/>
          </a:prstGeom>
        </p:spPr>
        <p:txBody>
          <a:bodyPr/>
          <a:lstStyle>
            <a:defPPr>
              <a:defRPr kern="1200"/>
            </a:defPPr>
          </a:lstStyle>
          <a:p>
            <a:r>
              <a:rPr lang="en-US"/>
              <a:t>Click to edit Master title style</a:t>
            </a:r>
          </a:p>
        </p:txBody>
      </p:sp>
      <p:sp>
        <p:nvSpPr>
          <p:cNvPr id="3" name="Subtitle 2"/>
          <p:cNvSpPr>
            <a:spLocks noGrp="1"/>
          </p:cNvSpPr>
          <p:nvPr>
            <p:ph type="subTitle" idx="1"/>
          </p:nvPr>
        </p:nvSpPr>
        <p:spPr>
          <a:xfrm>
            <a:off x="4938184" y="12435417"/>
            <a:ext cx="23042032" cy="5609167"/>
          </a:xfrm>
          <a:prstGeom prst="rect">
            <a:avLst/>
          </a:prstGeom>
        </p:spPr>
        <p:txBody>
          <a:bodyPr/>
          <a:lstStyle>
            <a:defPPr>
              <a:defRPr kern="1200"/>
            </a:defPPr>
            <a:lvl1pPr marL="0" indent="0" algn="ctr">
              <a:buNone/>
              <a:defRPr/>
            </a:lvl1pPr>
            <a:lvl2pPr marL="304815" indent="0" algn="ctr">
              <a:buNone/>
              <a:defRPr/>
            </a:lvl2pPr>
            <a:lvl3pPr marL="609630" indent="0" algn="ctr">
              <a:buNone/>
              <a:defRPr/>
            </a:lvl3pPr>
            <a:lvl4pPr marL="914446" indent="0" algn="ctr">
              <a:buNone/>
              <a:defRPr/>
            </a:lvl4pPr>
            <a:lvl5pPr marL="1219261" indent="0" algn="ctr">
              <a:buNone/>
              <a:defRPr/>
            </a:lvl5pPr>
            <a:lvl6pPr marL="1524076" indent="0" algn="ctr">
              <a:buNone/>
              <a:defRPr/>
            </a:lvl6pPr>
            <a:lvl7pPr marL="1828891" indent="0" algn="ctr">
              <a:buNone/>
              <a:defRPr/>
            </a:lvl7pPr>
            <a:lvl8pPr marL="2133707" indent="0" algn="ctr">
              <a:buNone/>
              <a:defRPr/>
            </a:lvl8pPr>
            <a:lvl9pPr marL="2438522" indent="0" algn="ctr">
              <a:buNone/>
              <a:defRPr/>
            </a:lvl9pPr>
          </a:lstStyle>
          <a:p>
            <a:r>
              <a:rPr lang="en-US"/>
              <a:t>Click to edit Master subtitle style</a:t>
            </a:r>
          </a:p>
        </p:txBody>
      </p:sp>
    </p:spTree>
    <p:extLst>
      <p:ext uri="{BB962C8B-B14F-4D97-AF65-F5344CB8AC3E}">
        <p14:creationId xmlns:p14="http://schemas.microsoft.com/office/powerpoint/2010/main" val="4116601227"/>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645710" y="878417"/>
            <a:ext cx="29626982" cy="3657600"/>
          </a:xfrm>
          <a:prstGeom prst="rect">
            <a:avLst/>
          </a:prstGeom>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1645710" y="5120217"/>
            <a:ext cx="29626982" cy="14483293"/>
          </a:xfrm>
          <a:prstGeom prst="rect">
            <a:avLst/>
          </a:prstGeo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382205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6477" y="878417"/>
            <a:ext cx="7406217" cy="18725093"/>
          </a:xfrm>
          <a:prstGeom prst="rect">
            <a:avLst/>
          </a:prstGeo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1645708" y="878417"/>
            <a:ext cx="22119168" cy="18725093"/>
          </a:xfrm>
          <a:prstGeom prst="rect">
            <a:avLst/>
          </a:prstGeo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151270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45710" y="878417"/>
            <a:ext cx="29626982" cy="3657600"/>
          </a:xfrm>
          <a:prstGeom prst="rect">
            <a:avLst/>
          </a:prstGeom>
        </p:spPr>
        <p:txBody>
          <a:bodyPr/>
          <a:lstStyle>
            <a:defPPr>
              <a:defRPr kern="1200"/>
            </a:defPPr>
          </a:lstStyle>
          <a:p>
            <a:r>
              <a:rPr lang="en-US"/>
              <a:t>Click to edit Master title style</a:t>
            </a:r>
          </a:p>
        </p:txBody>
      </p:sp>
      <p:sp>
        <p:nvSpPr>
          <p:cNvPr id="3" name="Content Placeholder 2"/>
          <p:cNvSpPr>
            <a:spLocks noGrp="1"/>
          </p:cNvSpPr>
          <p:nvPr>
            <p:ph idx="1"/>
          </p:nvPr>
        </p:nvSpPr>
        <p:spPr>
          <a:xfrm>
            <a:off x="1645710" y="5120217"/>
            <a:ext cx="29626982" cy="14483293"/>
          </a:xfrm>
          <a:prstGeom prst="rect">
            <a:avLst/>
          </a:prstGeom>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4308357"/>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6" y="14102293"/>
            <a:ext cx="27980218" cy="4358217"/>
          </a:xfrm>
          <a:prstGeom prst="rect">
            <a:avLst/>
          </a:prstGeom>
        </p:spPr>
        <p:txBody>
          <a:bodyPr anchor="t"/>
          <a:lstStyle>
            <a:defPPr>
              <a:defRPr kern="1200"/>
            </a:defPPr>
            <a:lvl1pPr algn="l">
              <a:defRPr sz="2667" b="1" cap="all"/>
            </a:lvl1pPr>
          </a:lstStyle>
          <a:p>
            <a:r>
              <a:rPr lang="en-US"/>
              <a:t>Click to edit Master title style</a:t>
            </a:r>
          </a:p>
        </p:txBody>
      </p:sp>
      <p:sp>
        <p:nvSpPr>
          <p:cNvPr id="3" name="Text Placeholder 2"/>
          <p:cNvSpPr>
            <a:spLocks noGrp="1"/>
          </p:cNvSpPr>
          <p:nvPr>
            <p:ph type="body" idx="1"/>
          </p:nvPr>
        </p:nvSpPr>
        <p:spPr>
          <a:xfrm>
            <a:off x="2600326" y="9301692"/>
            <a:ext cx="27980218" cy="4800600"/>
          </a:xfrm>
          <a:prstGeom prst="rect">
            <a:avLst/>
          </a:prstGeom>
        </p:spPr>
        <p:txBody>
          <a:bodyPr anchor="b"/>
          <a:lstStyle>
            <a:defPPr>
              <a:defRPr kern="1200"/>
            </a:defPPr>
            <a:lvl1pPr marL="0" indent="0">
              <a:buNone/>
              <a:defRPr sz="1333"/>
            </a:lvl1pPr>
            <a:lvl2pPr marL="304815" indent="0">
              <a:buNone/>
              <a:defRPr sz="1200"/>
            </a:lvl2pPr>
            <a:lvl3pPr marL="609630" indent="0">
              <a:buNone/>
              <a:defRPr sz="1067"/>
            </a:lvl3pPr>
            <a:lvl4pPr marL="914446" indent="0">
              <a:buNone/>
              <a:defRPr sz="933"/>
            </a:lvl4pPr>
            <a:lvl5pPr marL="1219261" indent="0">
              <a:buNone/>
              <a:defRPr sz="933"/>
            </a:lvl5pPr>
            <a:lvl6pPr marL="1524076" indent="0">
              <a:buNone/>
              <a:defRPr sz="933"/>
            </a:lvl6pPr>
            <a:lvl7pPr marL="1828891" indent="0">
              <a:buNone/>
              <a:defRPr sz="933"/>
            </a:lvl7pPr>
            <a:lvl8pPr marL="2133707" indent="0">
              <a:buNone/>
              <a:defRPr sz="933"/>
            </a:lvl8pPr>
            <a:lvl9pPr marL="2438522" indent="0">
              <a:buNone/>
              <a:defRPr sz="933"/>
            </a:lvl9pPr>
          </a:lstStyle>
          <a:p>
            <a:pPr lvl="0"/>
            <a:r>
              <a:rPr lang="en-US"/>
              <a:t>Click to edit Master text styles</a:t>
            </a:r>
          </a:p>
        </p:txBody>
      </p:sp>
    </p:spTree>
    <p:extLst>
      <p:ext uri="{BB962C8B-B14F-4D97-AF65-F5344CB8AC3E}">
        <p14:creationId xmlns:p14="http://schemas.microsoft.com/office/powerpoint/2010/main" val="172244965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45710" y="878417"/>
            <a:ext cx="29626982" cy="3657600"/>
          </a:xfrm>
          <a:prstGeom prst="rect">
            <a:avLst/>
          </a:prstGeom>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1645709" y="5120217"/>
            <a:ext cx="14762691" cy="14483293"/>
          </a:xfrm>
          <a:prstGeom prst="rect">
            <a:avLst/>
          </a:prstGeom>
        </p:spPr>
        <p:txBody>
          <a:bodyPr/>
          <a:lstStyle>
            <a:defPPr>
              <a:defRPr kern="1200"/>
            </a:defPPr>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510002" y="5120217"/>
            <a:ext cx="14762693" cy="14483293"/>
          </a:xfrm>
          <a:prstGeom prst="rect">
            <a:avLst/>
          </a:prstGeom>
        </p:spPr>
        <p:txBody>
          <a:bodyPr/>
          <a:lstStyle>
            <a:defPPr>
              <a:defRPr kern="1200"/>
            </a:defPPr>
            <a:lvl1pPr>
              <a:defRPr sz="1867"/>
            </a:lvl1pPr>
            <a:lvl2pPr>
              <a:defRPr sz="1600"/>
            </a:lvl2pPr>
            <a:lvl3pPr>
              <a:defRPr sz="1333"/>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497320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710" y="878417"/>
            <a:ext cx="29626982" cy="3657600"/>
          </a:xfrm>
          <a:prstGeom prst="rect">
            <a:avLst/>
          </a:prstGeom>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1645709" y="4912784"/>
            <a:ext cx="14544675" cy="2046817"/>
          </a:xfrm>
          <a:prstGeom prst="rect">
            <a:avLst/>
          </a:prstGeom>
        </p:spPr>
        <p:txBody>
          <a:bodyPr anchor="b"/>
          <a:lstStyle>
            <a:defPPr>
              <a:defRPr kern="1200"/>
            </a:defPPr>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4" name="Content Placeholder 3"/>
          <p:cNvSpPr>
            <a:spLocks noGrp="1"/>
          </p:cNvSpPr>
          <p:nvPr>
            <p:ph sz="half" idx="2"/>
          </p:nvPr>
        </p:nvSpPr>
        <p:spPr>
          <a:xfrm>
            <a:off x="1645709" y="6959601"/>
            <a:ext cx="14544675" cy="12643908"/>
          </a:xfrm>
          <a:prstGeom prst="rect">
            <a:avLst/>
          </a:prstGeom>
        </p:spPr>
        <p:txBody>
          <a:bodyPr/>
          <a:lstStyle>
            <a:defPPr>
              <a:defRPr kern="1200"/>
            </a:defPPr>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1666" y="4912784"/>
            <a:ext cx="14551027" cy="2046817"/>
          </a:xfrm>
          <a:prstGeom prst="rect">
            <a:avLst/>
          </a:prstGeom>
        </p:spPr>
        <p:txBody>
          <a:bodyPr anchor="b"/>
          <a:lstStyle>
            <a:defPPr>
              <a:defRPr kern="1200"/>
            </a:defPPr>
            <a:lvl1pPr marL="0" indent="0">
              <a:buNone/>
              <a:defRPr sz="1600" b="1"/>
            </a:lvl1pPr>
            <a:lvl2pPr marL="304815" indent="0">
              <a:buNone/>
              <a:defRPr sz="1333" b="1"/>
            </a:lvl2pPr>
            <a:lvl3pPr marL="609630" indent="0">
              <a:buNone/>
              <a:defRPr sz="1200" b="1"/>
            </a:lvl3pPr>
            <a:lvl4pPr marL="914446" indent="0">
              <a:buNone/>
              <a:defRPr sz="1067" b="1"/>
            </a:lvl4pPr>
            <a:lvl5pPr marL="1219261" indent="0">
              <a:buNone/>
              <a:defRPr sz="1067" b="1"/>
            </a:lvl5pPr>
            <a:lvl6pPr marL="1524076" indent="0">
              <a:buNone/>
              <a:defRPr sz="1067" b="1"/>
            </a:lvl6pPr>
            <a:lvl7pPr marL="1828891" indent="0">
              <a:buNone/>
              <a:defRPr sz="1067" b="1"/>
            </a:lvl7pPr>
            <a:lvl8pPr marL="2133707" indent="0">
              <a:buNone/>
              <a:defRPr sz="1067" b="1"/>
            </a:lvl8pPr>
            <a:lvl9pPr marL="2438522" indent="0">
              <a:buNone/>
              <a:defRPr sz="1067" b="1"/>
            </a:lvl9pPr>
          </a:lstStyle>
          <a:p>
            <a:pPr lvl="0"/>
            <a:r>
              <a:rPr lang="en-US"/>
              <a:t>Click to edit Master text styles</a:t>
            </a:r>
          </a:p>
        </p:txBody>
      </p:sp>
      <p:sp>
        <p:nvSpPr>
          <p:cNvPr id="6" name="Content Placeholder 5"/>
          <p:cNvSpPr>
            <a:spLocks noGrp="1"/>
          </p:cNvSpPr>
          <p:nvPr>
            <p:ph sz="quarter" idx="4"/>
          </p:nvPr>
        </p:nvSpPr>
        <p:spPr>
          <a:xfrm>
            <a:off x="16721666" y="6959601"/>
            <a:ext cx="14551027" cy="12643908"/>
          </a:xfrm>
          <a:prstGeom prst="rect">
            <a:avLst/>
          </a:prstGeom>
        </p:spPr>
        <p:txBody>
          <a:bodyPr/>
          <a:lstStyle>
            <a:defPPr>
              <a:defRPr kern="1200"/>
            </a:defPPr>
            <a:lvl1pPr>
              <a:defRPr sz="1600"/>
            </a:lvl1pPr>
            <a:lvl2pPr>
              <a:defRPr sz="1333"/>
            </a:lvl2pPr>
            <a:lvl3pPr>
              <a:defRPr sz="1200"/>
            </a:lvl3pPr>
            <a:lvl4pPr>
              <a:defRPr sz="1067"/>
            </a:lvl4pPr>
            <a:lvl5pPr>
              <a:defRPr sz="1067"/>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20596146"/>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45710" y="878417"/>
            <a:ext cx="29626982" cy="3657600"/>
          </a:xfrm>
          <a:prstGeom prst="rect">
            <a:avLst/>
          </a:prstGeom>
        </p:spPr>
        <p:txBody>
          <a:bodyPr/>
          <a:lstStyle>
            <a:defPPr>
              <a:defRPr kern="1200"/>
            </a:defPPr>
          </a:lstStyle>
          <a:p>
            <a:r>
              <a:rPr lang="en-US"/>
              <a:t>Click to edit Master title style</a:t>
            </a:r>
          </a:p>
        </p:txBody>
      </p:sp>
    </p:spTree>
    <p:extLst>
      <p:ext uri="{BB962C8B-B14F-4D97-AF65-F5344CB8AC3E}">
        <p14:creationId xmlns:p14="http://schemas.microsoft.com/office/powerpoint/2010/main" val="224570457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0981060"/>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709" y="874184"/>
            <a:ext cx="10829925" cy="3717925"/>
          </a:xfrm>
          <a:prstGeom prst="rect">
            <a:avLst/>
          </a:prstGeom>
        </p:spPr>
        <p:txBody>
          <a:bodyPr anchor="b"/>
          <a:lstStyle>
            <a:defPPr>
              <a:defRPr kern="1200"/>
            </a:defPPr>
            <a:lvl1pPr algn="l">
              <a:defRPr sz="1333" b="1"/>
            </a:lvl1pPr>
          </a:lstStyle>
          <a:p>
            <a:r>
              <a:rPr lang="en-US"/>
              <a:t>Click to edit Master title style</a:t>
            </a:r>
          </a:p>
        </p:txBody>
      </p:sp>
      <p:sp>
        <p:nvSpPr>
          <p:cNvPr id="3" name="Content Placeholder 2"/>
          <p:cNvSpPr>
            <a:spLocks noGrp="1"/>
          </p:cNvSpPr>
          <p:nvPr>
            <p:ph idx="1"/>
          </p:nvPr>
        </p:nvSpPr>
        <p:spPr>
          <a:xfrm>
            <a:off x="12870392" y="874184"/>
            <a:ext cx="18402300" cy="18729325"/>
          </a:xfrm>
          <a:prstGeom prst="rect">
            <a:avLst/>
          </a:prstGeom>
        </p:spPr>
        <p:txBody>
          <a:bodyPr/>
          <a:lstStyle>
            <a:defPPr>
              <a:defRPr kern="1200"/>
            </a:defPPr>
            <a:lvl1pPr>
              <a:defRPr sz="2133"/>
            </a:lvl1pPr>
            <a:lvl2pPr>
              <a:defRPr sz="1867"/>
            </a:lvl2pPr>
            <a:lvl3pPr>
              <a:defRPr sz="1600"/>
            </a:lvl3pPr>
            <a:lvl4pPr>
              <a:defRPr sz="1333"/>
            </a:lvl4pPr>
            <a:lvl5pPr>
              <a:defRPr sz="1333"/>
            </a:lvl5pPr>
            <a:lvl6pPr>
              <a:defRPr sz="1333"/>
            </a:lvl6pPr>
            <a:lvl7pPr>
              <a:defRPr sz="1333"/>
            </a:lvl7pPr>
            <a:lvl8pPr>
              <a:defRPr sz="1333"/>
            </a:lvl8pPr>
            <a:lvl9pPr>
              <a:defRPr sz="1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709" y="4592109"/>
            <a:ext cx="10829925" cy="15011400"/>
          </a:xfrm>
          <a:prstGeom prst="rect">
            <a:avLst/>
          </a:prstGeom>
        </p:spPr>
        <p:txBody>
          <a:bodyPr/>
          <a:lstStyle>
            <a:defPPr>
              <a:defRPr kern="1200"/>
            </a:defPPr>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Tree>
    <p:extLst>
      <p:ext uri="{BB962C8B-B14F-4D97-AF65-F5344CB8AC3E}">
        <p14:creationId xmlns:p14="http://schemas.microsoft.com/office/powerpoint/2010/main" val="411175467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659" y="15361710"/>
            <a:ext cx="19750618" cy="1813983"/>
          </a:xfrm>
          <a:prstGeom prst="rect">
            <a:avLst/>
          </a:prstGeom>
        </p:spPr>
        <p:txBody>
          <a:bodyPr anchor="b"/>
          <a:lstStyle>
            <a:defPPr>
              <a:defRPr kern="1200"/>
            </a:defPPr>
            <a:lvl1pPr algn="l">
              <a:defRPr sz="1333" b="1"/>
            </a:lvl1pPr>
          </a:lstStyle>
          <a:p>
            <a:r>
              <a:rPr lang="en-US"/>
              <a:t>Click to edit Master title style</a:t>
            </a:r>
          </a:p>
        </p:txBody>
      </p:sp>
      <p:sp>
        <p:nvSpPr>
          <p:cNvPr id="3" name="Picture Placeholder 2"/>
          <p:cNvSpPr>
            <a:spLocks noGrp="1"/>
          </p:cNvSpPr>
          <p:nvPr>
            <p:ph type="pic" idx="1"/>
          </p:nvPr>
        </p:nvSpPr>
        <p:spPr>
          <a:xfrm>
            <a:off x="6452659" y="1961093"/>
            <a:ext cx="19750618" cy="13166725"/>
          </a:xfrm>
          <a:prstGeom prst="rect">
            <a:avLst/>
          </a:prstGeom>
        </p:spPr>
        <p:txBody>
          <a:bodyPr/>
          <a:lstStyle>
            <a:defPPr>
              <a:defRPr kern="1200"/>
            </a:defPPr>
            <a:lvl1pPr marL="0" indent="0">
              <a:buNone/>
              <a:defRPr sz="2133"/>
            </a:lvl1pPr>
            <a:lvl2pPr marL="304815" indent="0">
              <a:buNone/>
              <a:defRPr sz="1867"/>
            </a:lvl2pPr>
            <a:lvl3pPr marL="609630" indent="0">
              <a:buNone/>
              <a:defRPr sz="1600"/>
            </a:lvl3pPr>
            <a:lvl4pPr marL="914446" indent="0">
              <a:buNone/>
              <a:defRPr sz="1333"/>
            </a:lvl4pPr>
            <a:lvl5pPr marL="1219261" indent="0">
              <a:buNone/>
              <a:defRPr sz="1333"/>
            </a:lvl5pPr>
            <a:lvl6pPr marL="1524076" indent="0">
              <a:buNone/>
              <a:defRPr sz="1333"/>
            </a:lvl6pPr>
            <a:lvl7pPr marL="1828891" indent="0">
              <a:buNone/>
              <a:defRPr sz="1333"/>
            </a:lvl7pPr>
            <a:lvl8pPr marL="2133707" indent="0">
              <a:buNone/>
              <a:defRPr sz="1333"/>
            </a:lvl8pPr>
            <a:lvl9pPr marL="2438522" indent="0">
              <a:buNone/>
              <a:defRPr sz="1333"/>
            </a:lvl9pPr>
          </a:lstStyle>
          <a:p>
            <a:pPr lvl="0"/>
            <a:endParaRPr lang="en-US" noProof="0"/>
          </a:p>
        </p:txBody>
      </p:sp>
      <p:sp>
        <p:nvSpPr>
          <p:cNvPr id="4" name="Text Placeholder 3"/>
          <p:cNvSpPr>
            <a:spLocks noGrp="1"/>
          </p:cNvSpPr>
          <p:nvPr>
            <p:ph type="body" sz="half" idx="2"/>
          </p:nvPr>
        </p:nvSpPr>
        <p:spPr>
          <a:xfrm>
            <a:off x="6452659" y="17175693"/>
            <a:ext cx="19750618" cy="2574925"/>
          </a:xfrm>
          <a:prstGeom prst="rect">
            <a:avLst/>
          </a:prstGeom>
        </p:spPr>
        <p:txBody>
          <a:bodyPr/>
          <a:lstStyle>
            <a:defPPr>
              <a:defRPr kern="1200"/>
            </a:defPPr>
            <a:lvl1pPr marL="0" indent="0">
              <a:buNone/>
              <a:defRPr sz="933"/>
            </a:lvl1pPr>
            <a:lvl2pPr marL="304815" indent="0">
              <a:buNone/>
              <a:defRPr sz="800"/>
            </a:lvl2pPr>
            <a:lvl3pPr marL="609630" indent="0">
              <a:buNone/>
              <a:defRPr sz="667"/>
            </a:lvl3pPr>
            <a:lvl4pPr marL="914446" indent="0">
              <a:buNone/>
              <a:defRPr sz="600"/>
            </a:lvl4pPr>
            <a:lvl5pPr marL="1219261" indent="0">
              <a:buNone/>
              <a:defRPr sz="600"/>
            </a:lvl5pPr>
            <a:lvl6pPr marL="1524076" indent="0">
              <a:buNone/>
              <a:defRPr sz="600"/>
            </a:lvl6pPr>
            <a:lvl7pPr marL="1828891" indent="0">
              <a:buNone/>
              <a:defRPr sz="600"/>
            </a:lvl7pPr>
            <a:lvl8pPr marL="2133707" indent="0">
              <a:buNone/>
              <a:defRPr sz="600"/>
            </a:lvl8pPr>
            <a:lvl9pPr marL="2438522" indent="0">
              <a:buNone/>
              <a:defRPr sz="600"/>
            </a:lvl9pPr>
          </a:lstStyle>
          <a:p>
            <a:pPr lvl="0"/>
            <a:r>
              <a:rPr lang="en-US"/>
              <a:t>Click to edit Master text styles</a:t>
            </a:r>
          </a:p>
        </p:txBody>
      </p:sp>
    </p:spTree>
    <p:extLst>
      <p:ext uri="{BB962C8B-B14F-4D97-AF65-F5344CB8AC3E}">
        <p14:creationId xmlns:p14="http://schemas.microsoft.com/office/powerpoint/2010/main" val="67395915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New picture"/>
          <p:cNvPicPr/>
          <p:nvPr/>
        </p:nvPicPr>
        <p:blipFill>
          <a:blip r:embed="rId13"/>
          <a:stretch>
            <a:fillRect/>
          </a:stretch>
        </p:blipFill>
        <p:spPr>
          <a:xfrm rot="16200000">
            <a:off x="-11074400" y="10972800"/>
            <a:ext cx="14274800" cy="3937000"/>
          </a:xfrm>
          <a:prstGeom prst="rect">
            <a:avLst/>
          </a:prstGeom>
        </p:spPr>
      </p:pic>
      <p:pic>
        <p:nvPicPr>
          <p:cNvPr id="3" name="New picture"/>
          <p:cNvPicPr/>
          <p:nvPr/>
        </p:nvPicPr>
        <p:blipFill>
          <a:blip r:embed="rId13"/>
          <a:stretch>
            <a:fillRect/>
          </a:stretch>
        </p:blipFill>
        <p:spPr>
          <a:xfrm rot="5400000">
            <a:off x="29718000" y="10972800"/>
            <a:ext cx="14274800" cy="3937000"/>
          </a:xfrm>
          <a:prstGeom prst="rect">
            <a:avLst/>
          </a:prstGeom>
        </p:spPr>
      </p:pic>
      <p:pic>
        <p:nvPicPr>
          <p:cNvPr id="4" name="New picture"/>
          <p:cNvPicPr/>
          <p:nvPr/>
        </p:nvPicPr>
        <p:blipFill>
          <a:blip r:embed="rId14"/>
          <a:stretch>
            <a:fillRect/>
          </a:stretch>
        </p:blipFill>
        <p:spPr>
          <a:xfrm>
            <a:off x="1460500" y="22453600"/>
            <a:ext cx="29997400" cy="1447800"/>
          </a:xfrm>
          <a:prstGeom prst="rect">
            <a:avLst/>
          </a:prstGeom>
        </p:spPr>
      </p:pic>
      <p:sp>
        <p:nvSpPr>
          <p:cNvPr id="5" name="New shape"/>
          <p:cNvSpPr/>
          <p:nvPr/>
        </p:nvSpPr>
        <p:spPr>
          <a:xfrm>
            <a:off x="1460500" y="230251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560">
                <a:solidFill>
                  <a:srgbClr val="808080"/>
                </a:solidFill>
              </a:rPr>
              <a:t>Template ID: ponderingpeacock  Size: 36x24</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a:defPPr>
      <a:lvl1pPr algn="ctr" defTabSz="2050094" rtl="0" eaLnBrk="0" fontAlgn="base" hangingPunct="0">
        <a:spcBef>
          <a:spcPct val="0"/>
        </a:spcBef>
        <a:spcAft>
          <a:spcPct val="0"/>
        </a:spcAft>
        <a:defRPr sz="9867">
          <a:solidFill>
            <a:schemeClr val="tx2"/>
          </a:solidFill>
          <a:latin typeface="+mj-lt"/>
          <a:ea typeface="+mj-ea"/>
          <a:cs typeface="+mj-cs"/>
        </a:defRPr>
      </a:lvl1pPr>
      <a:lvl2pPr algn="ctr" defTabSz="2050094" rtl="0" eaLnBrk="0" fontAlgn="base" hangingPunct="0">
        <a:spcBef>
          <a:spcPct val="0"/>
        </a:spcBef>
        <a:spcAft>
          <a:spcPct val="0"/>
        </a:spcAft>
        <a:defRPr sz="9867">
          <a:solidFill>
            <a:schemeClr val="tx2"/>
          </a:solidFill>
          <a:latin typeface="Times New Roman" pitchFamily="18" charset="0"/>
        </a:defRPr>
      </a:lvl2pPr>
      <a:lvl3pPr algn="ctr" defTabSz="2050094" rtl="0" eaLnBrk="0" fontAlgn="base" hangingPunct="0">
        <a:spcBef>
          <a:spcPct val="0"/>
        </a:spcBef>
        <a:spcAft>
          <a:spcPct val="0"/>
        </a:spcAft>
        <a:defRPr sz="9867">
          <a:solidFill>
            <a:schemeClr val="tx2"/>
          </a:solidFill>
          <a:latin typeface="Times New Roman" pitchFamily="18" charset="0"/>
        </a:defRPr>
      </a:lvl3pPr>
      <a:lvl4pPr algn="ctr" defTabSz="2050094" rtl="0" eaLnBrk="0" fontAlgn="base" hangingPunct="0">
        <a:spcBef>
          <a:spcPct val="0"/>
        </a:spcBef>
        <a:spcAft>
          <a:spcPct val="0"/>
        </a:spcAft>
        <a:defRPr sz="9867">
          <a:solidFill>
            <a:schemeClr val="tx2"/>
          </a:solidFill>
          <a:latin typeface="Times New Roman" pitchFamily="18" charset="0"/>
        </a:defRPr>
      </a:lvl4pPr>
      <a:lvl5pPr algn="ctr" defTabSz="2050094" rtl="0" eaLnBrk="0" fontAlgn="base" hangingPunct="0">
        <a:spcBef>
          <a:spcPct val="0"/>
        </a:spcBef>
        <a:spcAft>
          <a:spcPct val="0"/>
        </a:spcAft>
        <a:defRPr sz="9867">
          <a:solidFill>
            <a:schemeClr val="tx2"/>
          </a:solidFill>
          <a:latin typeface="Times New Roman" pitchFamily="18" charset="0"/>
        </a:defRPr>
      </a:lvl5pPr>
      <a:lvl6pPr marL="304815" algn="ctr" defTabSz="2050094" rtl="0" eaLnBrk="0" fontAlgn="base" hangingPunct="0">
        <a:spcBef>
          <a:spcPct val="0"/>
        </a:spcBef>
        <a:spcAft>
          <a:spcPct val="0"/>
        </a:spcAft>
        <a:defRPr sz="9867">
          <a:solidFill>
            <a:schemeClr val="tx2"/>
          </a:solidFill>
          <a:latin typeface="Times New Roman" pitchFamily="18" charset="0"/>
        </a:defRPr>
      </a:lvl6pPr>
      <a:lvl7pPr marL="609630" algn="ctr" defTabSz="2050094" rtl="0" eaLnBrk="0" fontAlgn="base" hangingPunct="0">
        <a:spcBef>
          <a:spcPct val="0"/>
        </a:spcBef>
        <a:spcAft>
          <a:spcPct val="0"/>
        </a:spcAft>
        <a:defRPr sz="9867">
          <a:solidFill>
            <a:schemeClr val="tx2"/>
          </a:solidFill>
          <a:latin typeface="Times New Roman" pitchFamily="18" charset="0"/>
        </a:defRPr>
      </a:lvl7pPr>
      <a:lvl8pPr marL="914446" algn="ctr" defTabSz="2050094" rtl="0" eaLnBrk="0" fontAlgn="base" hangingPunct="0">
        <a:spcBef>
          <a:spcPct val="0"/>
        </a:spcBef>
        <a:spcAft>
          <a:spcPct val="0"/>
        </a:spcAft>
        <a:defRPr sz="9867">
          <a:solidFill>
            <a:schemeClr val="tx2"/>
          </a:solidFill>
          <a:latin typeface="Times New Roman" pitchFamily="18" charset="0"/>
        </a:defRPr>
      </a:lvl8pPr>
      <a:lvl9pPr marL="1219261" algn="ctr" defTabSz="2050094" rtl="0" eaLnBrk="0" fontAlgn="base" hangingPunct="0">
        <a:spcBef>
          <a:spcPct val="0"/>
        </a:spcBef>
        <a:spcAft>
          <a:spcPct val="0"/>
        </a:spcAft>
        <a:defRPr sz="9867">
          <a:solidFill>
            <a:schemeClr val="tx2"/>
          </a:solidFill>
          <a:latin typeface="Times New Roman" pitchFamily="18" charset="0"/>
        </a:defRPr>
      </a:lvl9pPr>
    </p:titleStyle>
    <p:bodyStyle>
      <a:defPPr>
        <a:defRPr kern="1200"/>
      </a:defPPr>
      <a:lvl1pPr marL="767330" indent="-767330" algn="l" defTabSz="2050094" rtl="0" eaLnBrk="0" fontAlgn="base" hangingPunct="0">
        <a:spcBef>
          <a:spcPct val="20000"/>
        </a:spcBef>
        <a:spcAft>
          <a:spcPct val="0"/>
        </a:spcAft>
        <a:buChar char="•"/>
        <a:defRPr sz="7134">
          <a:solidFill>
            <a:schemeClr val="tx1"/>
          </a:solidFill>
          <a:latin typeface="+mn-lt"/>
          <a:ea typeface="+mn-ea"/>
          <a:cs typeface="+mn-cs"/>
        </a:defRPr>
      </a:lvl1pPr>
      <a:lvl2pPr marL="1664842" indent="-640324" algn="l" defTabSz="2050094" rtl="0" eaLnBrk="0" fontAlgn="base" hangingPunct="0">
        <a:spcBef>
          <a:spcPct val="20000"/>
        </a:spcBef>
        <a:spcAft>
          <a:spcPct val="0"/>
        </a:spcAft>
        <a:buChar char="–"/>
        <a:defRPr sz="6334">
          <a:solidFill>
            <a:schemeClr val="tx1"/>
          </a:solidFill>
          <a:latin typeface="+mn-lt"/>
        </a:defRPr>
      </a:lvl2pPr>
      <a:lvl3pPr marL="2562353" indent="-512259" algn="l" defTabSz="2050094" rtl="0" eaLnBrk="0" fontAlgn="base" hangingPunct="0">
        <a:spcBef>
          <a:spcPct val="20000"/>
        </a:spcBef>
        <a:spcAft>
          <a:spcPct val="0"/>
        </a:spcAft>
        <a:buChar char="•"/>
        <a:defRPr sz="5400">
          <a:solidFill>
            <a:schemeClr val="tx1"/>
          </a:solidFill>
          <a:latin typeface="+mn-lt"/>
        </a:defRPr>
      </a:lvl3pPr>
      <a:lvl4pPr marL="3590046" indent="-515434" algn="l" defTabSz="2050094" rtl="0" eaLnBrk="0" fontAlgn="base" hangingPunct="0">
        <a:spcBef>
          <a:spcPct val="20000"/>
        </a:spcBef>
        <a:spcAft>
          <a:spcPct val="0"/>
        </a:spcAft>
        <a:buChar char="–"/>
        <a:defRPr sz="4334">
          <a:solidFill>
            <a:schemeClr val="tx1"/>
          </a:solidFill>
          <a:latin typeface="+mn-lt"/>
        </a:defRPr>
      </a:lvl4pPr>
      <a:lvl5pPr marL="4614564" indent="-512259" algn="l" defTabSz="2050094" rtl="0" eaLnBrk="0" fontAlgn="base" hangingPunct="0">
        <a:spcBef>
          <a:spcPct val="20000"/>
        </a:spcBef>
        <a:spcAft>
          <a:spcPct val="0"/>
        </a:spcAft>
        <a:buChar char="»"/>
        <a:defRPr sz="4334">
          <a:solidFill>
            <a:schemeClr val="tx1"/>
          </a:solidFill>
          <a:latin typeface="+mn-lt"/>
        </a:defRPr>
      </a:lvl5pPr>
      <a:lvl6pPr marL="4919379" indent="-512259" algn="l" defTabSz="2050094" rtl="0" eaLnBrk="0" fontAlgn="base" hangingPunct="0">
        <a:spcBef>
          <a:spcPct val="20000"/>
        </a:spcBef>
        <a:spcAft>
          <a:spcPct val="0"/>
        </a:spcAft>
        <a:buChar char="»"/>
        <a:defRPr sz="4334">
          <a:solidFill>
            <a:schemeClr val="tx1"/>
          </a:solidFill>
          <a:latin typeface="+mn-lt"/>
        </a:defRPr>
      </a:lvl6pPr>
      <a:lvl7pPr marL="5224195" indent="-512259" algn="l" defTabSz="2050094" rtl="0" eaLnBrk="0" fontAlgn="base" hangingPunct="0">
        <a:spcBef>
          <a:spcPct val="20000"/>
        </a:spcBef>
        <a:spcAft>
          <a:spcPct val="0"/>
        </a:spcAft>
        <a:buChar char="»"/>
        <a:defRPr sz="4334">
          <a:solidFill>
            <a:schemeClr val="tx1"/>
          </a:solidFill>
          <a:latin typeface="+mn-lt"/>
        </a:defRPr>
      </a:lvl7pPr>
      <a:lvl8pPr marL="5529010" indent="-512259" algn="l" defTabSz="2050094" rtl="0" eaLnBrk="0" fontAlgn="base" hangingPunct="0">
        <a:spcBef>
          <a:spcPct val="20000"/>
        </a:spcBef>
        <a:spcAft>
          <a:spcPct val="0"/>
        </a:spcAft>
        <a:buChar char="»"/>
        <a:defRPr sz="4334">
          <a:solidFill>
            <a:schemeClr val="tx1"/>
          </a:solidFill>
          <a:latin typeface="+mn-lt"/>
        </a:defRPr>
      </a:lvl8pPr>
      <a:lvl9pPr marL="5833825" indent="-512259" algn="l" defTabSz="2050094" rtl="0" eaLnBrk="0" fontAlgn="base" hangingPunct="0">
        <a:spcBef>
          <a:spcPct val="20000"/>
        </a:spcBef>
        <a:spcAft>
          <a:spcPct val="0"/>
        </a:spcAft>
        <a:buChar char="»"/>
        <a:defRPr sz="4334">
          <a:solidFill>
            <a:schemeClr val="tx1"/>
          </a:solidFill>
          <a:latin typeface="+mn-lt"/>
        </a:defRPr>
      </a:lvl9pPr>
    </p:bodyStyle>
    <p:otherStyle>
      <a:defPPr>
        <a:defRPr lang="en-US"/>
      </a:defPPr>
      <a:lvl1pPr marL="0" algn="l" defTabSz="609630" rtl="0" eaLnBrk="1" latinLnBrk="0" hangingPunct="1">
        <a:defRPr sz="1200" kern="1200">
          <a:solidFill>
            <a:schemeClr val="tx1"/>
          </a:solidFill>
          <a:latin typeface="+mn-lt"/>
          <a:ea typeface="+mn-ea"/>
          <a:cs typeface="+mn-cs"/>
        </a:defRPr>
      </a:lvl1pPr>
      <a:lvl2pPr marL="304815" algn="l" defTabSz="609630" rtl="0" eaLnBrk="1" latinLnBrk="0" hangingPunct="1">
        <a:defRPr sz="1200" kern="1200">
          <a:solidFill>
            <a:schemeClr val="tx1"/>
          </a:solidFill>
          <a:latin typeface="+mn-lt"/>
          <a:ea typeface="+mn-ea"/>
          <a:cs typeface="+mn-cs"/>
        </a:defRPr>
      </a:lvl2pPr>
      <a:lvl3pPr marL="609630" algn="l" defTabSz="609630" rtl="0" eaLnBrk="1" latinLnBrk="0" hangingPunct="1">
        <a:defRPr sz="1200" kern="1200">
          <a:solidFill>
            <a:schemeClr val="tx1"/>
          </a:solidFill>
          <a:latin typeface="+mn-lt"/>
          <a:ea typeface="+mn-ea"/>
          <a:cs typeface="+mn-cs"/>
        </a:defRPr>
      </a:lvl3pPr>
      <a:lvl4pPr marL="914446" algn="l" defTabSz="609630" rtl="0" eaLnBrk="1" latinLnBrk="0" hangingPunct="1">
        <a:defRPr sz="1200" kern="1200">
          <a:solidFill>
            <a:schemeClr val="tx1"/>
          </a:solidFill>
          <a:latin typeface="+mn-lt"/>
          <a:ea typeface="+mn-ea"/>
          <a:cs typeface="+mn-cs"/>
        </a:defRPr>
      </a:lvl4pPr>
      <a:lvl5pPr marL="1219261" algn="l" defTabSz="609630" rtl="0" eaLnBrk="1" latinLnBrk="0" hangingPunct="1">
        <a:defRPr sz="1200" kern="1200">
          <a:solidFill>
            <a:schemeClr val="tx1"/>
          </a:solidFill>
          <a:latin typeface="+mn-lt"/>
          <a:ea typeface="+mn-ea"/>
          <a:cs typeface="+mn-cs"/>
        </a:defRPr>
      </a:lvl5pPr>
      <a:lvl6pPr marL="1524076" algn="l" defTabSz="609630" rtl="0" eaLnBrk="1" latinLnBrk="0" hangingPunct="1">
        <a:defRPr sz="1200" kern="1200">
          <a:solidFill>
            <a:schemeClr val="tx1"/>
          </a:solidFill>
          <a:latin typeface="+mn-lt"/>
          <a:ea typeface="+mn-ea"/>
          <a:cs typeface="+mn-cs"/>
        </a:defRPr>
      </a:lvl6pPr>
      <a:lvl7pPr marL="1828891" algn="l" defTabSz="609630" rtl="0" eaLnBrk="1" latinLnBrk="0" hangingPunct="1">
        <a:defRPr sz="1200" kern="1200">
          <a:solidFill>
            <a:schemeClr val="tx1"/>
          </a:solidFill>
          <a:latin typeface="+mn-lt"/>
          <a:ea typeface="+mn-ea"/>
          <a:cs typeface="+mn-cs"/>
        </a:defRPr>
      </a:lvl7pPr>
      <a:lvl8pPr marL="2133707" algn="l" defTabSz="609630" rtl="0" eaLnBrk="1" latinLnBrk="0" hangingPunct="1">
        <a:defRPr sz="1200" kern="1200">
          <a:solidFill>
            <a:schemeClr val="tx1"/>
          </a:solidFill>
          <a:latin typeface="+mn-lt"/>
          <a:ea typeface="+mn-ea"/>
          <a:cs typeface="+mn-cs"/>
        </a:defRPr>
      </a:lvl8pPr>
      <a:lvl9pPr marL="2438522" algn="l" defTabSz="60963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jpe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shadeToTitle="1">
        <a:solidFill>
          <a:srgbClr val="2D3C50"/>
        </a:solidFill>
        <a:effectLst/>
      </p:bgPr>
    </p:bg>
    <p:spTree>
      <p:nvGrpSpPr>
        <p:cNvPr id="1" name=""/>
        <p:cNvGrpSpPr/>
        <p:nvPr/>
      </p:nvGrpSpPr>
      <p:grpSpPr>
        <a:xfrm>
          <a:off x="0" y="0"/>
          <a:ext cx="0" cy="0"/>
          <a:chOff x="0" y="0"/>
          <a:chExt cx="0" cy="0"/>
        </a:xfrm>
      </p:grpSpPr>
      <p:sp>
        <p:nvSpPr>
          <p:cNvPr id="28" name="Text Box 241"/>
          <p:cNvSpPr txBox="1">
            <a:spLocks noChangeArrowheads="1"/>
          </p:cNvSpPr>
          <p:nvPr/>
        </p:nvSpPr>
        <p:spPr bwMode="auto">
          <a:xfrm>
            <a:off x="457200" y="457200"/>
            <a:ext cx="32004000" cy="4053748"/>
          </a:xfrm>
          <a:prstGeom prst="snip2DiagRect">
            <a:avLst/>
          </a:prstGeom>
          <a:solidFill>
            <a:schemeClr val="bg1"/>
          </a:solidFill>
          <a:ln w="25400">
            <a:noFill/>
            <a:miter lim="800000"/>
          </a:ln>
        </p:spPr>
        <p:txBody>
          <a:bodyPr lIns="40780" tIns="20389" rIns="40780" bIns="20389" anchor="ctr"/>
          <a:lstStyle>
            <a:defPPr>
              <a:defRPr kern="1200"/>
            </a:defPPr>
            <a:lvl1pPr defTabSz="612775">
              <a:defRPr sz="2400">
                <a:solidFill>
                  <a:schemeClr val="tx1"/>
                </a:solidFill>
                <a:latin typeface="Times New Roman" pitchFamily="18" charset="0"/>
              </a:defRPr>
            </a:lvl1pPr>
            <a:lvl2pPr marL="742950" indent="-285750" defTabSz="612775">
              <a:defRPr sz="2400">
                <a:solidFill>
                  <a:schemeClr val="tx1"/>
                </a:solidFill>
                <a:latin typeface="Times New Roman" pitchFamily="18" charset="0"/>
              </a:defRPr>
            </a:lvl2pPr>
            <a:lvl3pPr marL="1143000" indent="-228600" defTabSz="612775">
              <a:defRPr sz="2400">
                <a:solidFill>
                  <a:schemeClr val="tx1"/>
                </a:solidFill>
                <a:latin typeface="Times New Roman" pitchFamily="18" charset="0"/>
              </a:defRPr>
            </a:lvl3pPr>
            <a:lvl4pPr marL="1600200" indent="-228600" defTabSz="612775">
              <a:defRPr sz="2400">
                <a:solidFill>
                  <a:schemeClr val="tx1"/>
                </a:solidFill>
                <a:latin typeface="Times New Roman" pitchFamily="18" charset="0"/>
              </a:defRPr>
            </a:lvl4pPr>
            <a:lvl5pPr marL="2057400" indent="-228600" defTabSz="612775">
              <a:defRPr sz="2400">
                <a:solidFill>
                  <a:schemeClr val="tx1"/>
                </a:solidFill>
                <a:latin typeface="Times New Roman" pitchFamily="18" charset="0"/>
              </a:defRPr>
            </a:lvl5pPr>
            <a:lvl6pPr marL="2514600" indent="-228600" defTabSz="612775" eaLnBrk="0" fontAlgn="base" hangingPunct="0">
              <a:spcBef>
                <a:spcPct val="0"/>
              </a:spcBef>
              <a:spcAft>
                <a:spcPct val="0"/>
              </a:spcAft>
              <a:defRPr sz="2400">
                <a:solidFill>
                  <a:schemeClr val="tx1"/>
                </a:solidFill>
                <a:latin typeface="Times New Roman" pitchFamily="18" charset="0"/>
              </a:defRPr>
            </a:lvl6pPr>
            <a:lvl7pPr marL="2971800" indent="-228600" defTabSz="612775" eaLnBrk="0" fontAlgn="base" hangingPunct="0">
              <a:spcBef>
                <a:spcPct val="0"/>
              </a:spcBef>
              <a:spcAft>
                <a:spcPct val="0"/>
              </a:spcAft>
              <a:defRPr sz="2400">
                <a:solidFill>
                  <a:schemeClr val="tx1"/>
                </a:solidFill>
                <a:latin typeface="Times New Roman" pitchFamily="18" charset="0"/>
              </a:defRPr>
            </a:lvl7pPr>
            <a:lvl8pPr marL="3429000" indent="-228600" defTabSz="612775" eaLnBrk="0" fontAlgn="base" hangingPunct="0">
              <a:spcBef>
                <a:spcPct val="0"/>
              </a:spcBef>
              <a:spcAft>
                <a:spcPct val="0"/>
              </a:spcAft>
              <a:defRPr sz="2400">
                <a:solidFill>
                  <a:schemeClr val="tx1"/>
                </a:solidFill>
                <a:latin typeface="Times New Roman" pitchFamily="18" charset="0"/>
              </a:defRPr>
            </a:lvl8pPr>
            <a:lvl9pPr marL="3886200" indent="-228600" defTabSz="612775" eaLnBrk="0" fontAlgn="base" hangingPunct="0">
              <a:spcBef>
                <a:spcPct val="0"/>
              </a:spcBef>
              <a:spcAft>
                <a:spcPct val="0"/>
              </a:spcAft>
              <a:defRPr sz="2400">
                <a:solidFill>
                  <a:schemeClr val="tx1"/>
                </a:solidFill>
                <a:latin typeface="Times New Roman" pitchFamily="18" charset="0"/>
              </a:defRPr>
            </a:lvl9pPr>
          </a:lstStyle>
          <a:p>
            <a:pPr algn="ctr"/>
            <a:endParaRPr lang="en-US" altLang="zh-CN" sz="2800" b="1" i="1" u="sng">
              <a:solidFill>
                <a:schemeClr val="bg1"/>
              </a:solidFill>
              <a:latin typeface="Arial"/>
              <a:ea typeface="SimSun" pitchFamily="2" charset="-122"/>
            </a:endParaRPr>
          </a:p>
        </p:txBody>
      </p:sp>
      <p:sp>
        <p:nvSpPr>
          <p:cNvPr id="70" name="Text Placeholder 5">
            <a:extLst>
              <a:ext uri="{FF2B5EF4-FFF2-40B4-BE49-F238E27FC236}">
                <a16:creationId xmlns:a16="http://schemas.microsoft.com/office/drawing/2014/main" id="{425621FB-070F-446E-BA36-4A66EBF8DEF2}"/>
              </a:ext>
            </a:extLst>
          </p:cNvPr>
          <p:cNvSpPr txBox="1"/>
          <p:nvPr/>
        </p:nvSpPr>
        <p:spPr>
          <a:xfrm>
            <a:off x="6831369" y="767310"/>
            <a:ext cx="19775426" cy="2096969"/>
          </a:xfrm>
          <a:prstGeom prst="rect">
            <a:avLst/>
          </a:prstGeom>
        </p:spPr>
        <p:txBody>
          <a:bodyPr lIns="0" tIns="0" rIns="0" bIns="0" anchor="t">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2507516">
              <a:spcBef>
                <a:spcPct val="20000"/>
              </a:spcBef>
              <a:defRPr/>
            </a:pPr>
            <a:r>
              <a:rPr lang="en-US" b="1">
                <a:solidFill>
                  <a:schemeClr val="bg2">
                    <a:lumMod val="25000"/>
                  </a:schemeClr>
                </a:solidFill>
                <a:effectLst/>
                <a:latin typeface="Quattrocento"/>
              </a:rPr>
              <a:t>Website Redesign and Content Integration for Inclusive Teaching</a:t>
            </a:r>
          </a:p>
        </p:txBody>
      </p:sp>
      <p:sp>
        <p:nvSpPr>
          <p:cNvPr id="71" name="Text Placeholder 5">
            <a:extLst>
              <a:ext uri="{FF2B5EF4-FFF2-40B4-BE49-F238E27FC236}">
                <a16:creationId xmlns:a16="http://schemas.microsoft.com/office/drawing/2014/main" id="{3A3E55C8-5130-4258-80B1-064CE3FDB621}"/>
              </a:ext>
            </a:extLst>
          </p:cNvPr>
          <p:cNvSpPr txBox="1"/>
          <p:nvPr/>
        </p:nvSpPr>
        <p:spPr>
          <a:xfrm>
            <a:off x="4262557" y="2901664"/>
            <a:ext cx="24384000" cy="1252651"/>
          </a:xfrm>
          <a:prstGeom prst="rect">
            <a:avLst/>
          </a:prstGeom>
        </p:spPr>
        <p:txBody>
          <a:bodyPr lIns="0" tIns="0" rIns="0" bIns="0" anchor="t">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3700">
                <a:solidFill>
                  <a:srgbClr val="002060"/>
                </a:solidFill>
                <a:effectLst/>
                <a:latin typeface="Quattrocento Sans"/>
                <a:cs typeface="Arial"/>
              </a:rPr>
              <a:t>Sadhana </a:t>
            </a:r>
            <a:r>
              <a:rPr lang="en-US" sz="3700" err="1">
                <a:solidFill>
                  <a:srgbClr val="002060"/>
                </a:solidFill>
                <a:effectLst/>
                <a:latin typeface="Quattrocento Sans"/>
                <a:cs typeface="Arial"/>
              </a:rPr>
              <a:t>Boddhula</a:t>
            </a:r>
            <a:r>
              <a:rPr lang="en-US" sz="3700">
                <a:solidFill>
                  <a:srgbClr val="002060"/>
                </a:solidFill>
                <a:effectLst/>
                <a:latin typeface="Quattrocento Sans"/>
                <a:cs typeface="Arial"/>
              </a:rPr>
              <a:t>, Jessica Dang, Courtney </a:t>
            </a:r>
            <a:r>
              <a:rPr lang="en-US" sz="3700" err="1">
                <a:solidFill>
                  <a:srgbClr val="002060"/>
                </a:solidFill>
                <a:effectLst/>
                <a:latin typeface="Quattrocento Sans"/>
                <a:cs typeface="Arial"/>
              </a:rPr>
              <a:t>Kowaluk</a:t>
            </a:r>
            <a:r>
              <a:rPr lang="en-US" sz="3700">
                <a:solidFill>
                  <a:srgbClr val="002060"/>
                </a:solidFill>
                <a:effectLst/>
                <a:latin typeface="Quattrocento Sans"/>
                <a:cs typeface="Arial"/>
              </a:rPr>
              <a:t> </a:t>
            </a:r>
            <a:endParaRPr lang="en-US">
              <a:latin typeface="Quattrocento Sans"/>
            </a:endParaRPr>
          </a:p>
          <a:p>
            <a:pPr algn="ctr">
              <a:defRPr/>
            </a:pPr>
            <a:r>
              <a:rPr lang="en-US" sz="3700">
                <a:solidFill>
                  <a:srgbClr val="002060"/>
                </a:solidFill>
                <a:effectLst/>
                <a:latin typeface="Quattrocento Sans"/>
                <a:cs typeface="Arial"/>
              </a:rPr>
              <a:t>University of Pittsburgh Computer Science</a:t>
            </a:r>
          </a:p>
        </p:txBody>
      </p:sp>
      <p:sp>
        <p:nvSpPr>
          <p:cNvPr id="75" name="Rectangle 74">
            <a:extLst>
              <a:ext uri="{FF2B5EF4-FFF2-40B4-BE49-F238E27FC236}">
                <a16:creationId xmlns:a16="http://schemas.microsoft.com/office/drawing/2014/main" id="{C24D4BC5-5256-4C2E-B3FB-87EA69B63AF3}"/>
              </a:ext>
            </a:extLst>
          </p:cNvPr>
          <p:cNvSpPr/>
          <p:nvPr/>
        </p:nvSpPr>
        <p:spPr>
          <a:xfrm>
            <a:off x="440321" y="5296228"/>
            <a:ext cx="7532552" cy="60572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latin typeface="+mj-lt"/>
            </a:endParaRPr>
          </a:p>
        </p:txBody>
      </p:sp>
      <p:sp>
        <p:nvSpPr>
          <p:cNvPr id="73" name="TextBox 19">
            <a:extLst>
              <a:ext uri="{FF2B5EF4-FFF2-40B4-BE49-F238E27FC236}">
                <a16:creationId xmlns:a16="http://schemas.microsoft.com/office/drawing/2014/main" id="{D5A32123-7974-4A0F-B8DF-6C82FB22F596}"/>
              </a:ext>
            </a:extLst>
          </p:cNvPr>
          <p:cNvSpPr txBox="1">
            <a:spLocks noChangeArrowheads="1"/>
          </p:cNvSpPr>
          <p:nvPr/>
        </p:nvSpPr>
        <p:spPr bwMode="auto">
          <a:xfrm>
            <a:off x="576251" y="5809387"/>
            <a:ext cx="7273533" cy="49977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0945" tIns="30473" rIns="60945" bIns="30473" anchor="t">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50000"/>
              </a:lnSpc>
            </a:pPr>
            <a:r>
              <a:rPr lang="en-US" sz="1800">
                <a:effectLst/>
                <a:latin typeface="Times New Roman"/>
                <a:ea typeface="ＭＳ Ｐゴシック"/>
                <a:cs typeface="Times New Roman"/>
              </a:rPr>
              <a:t> Redesigning the University of Pittsburgh's Inclusive Teaching website aims to enhance functionality, content, and aesthetics, catering not just to local faculty but educators everywhere. By streamlining design and navigation while enriching content, our aim is a user-friendly platform for accessing inclusive teaching resources promoting an environment where all students can thrive in the classroom. Usability tests will refine user experience, with plans for accessibility features and live updates on related events. Detailed project planning ensures clear milestones and deliverables, setting expectations for a complete transformation of the website. With a renewed focus on inclusivity, the website will serve as a cornerstone for fostering diverse and equitable learning environments, empowering educators to meet the needs of all learners.</a:t>
            </a:r>
            <a:endParaRPr lang="en-US">
              <a:latin typeface="Times New Roman"/>
              <a:cs typeface="Times New Roman"/>
            </a:endParaRPr>
          </a:p>
        </p:txBody>
      </p:sp>
      <p:sp>
        <p:nvSpPr>
          <p:cNvPr id="74" name="Rectangle 10">
            <a:extLst>
              <a:ext uri="{FF2B5EF4-FFF2-40B4-BE49-F238E27FC236}">
                <a16:creationId xmlns:a16="http://schemas.microsoft.com/office/drawing/2014/main" id="{4EDA12B6-07B5-44F9-8F8B-E1BE66469DB6}"/>
              </a:ext>
            </a:extLst>
          </p:cNvPr>
          <p:cNvSpPr>
            <a:spLocks noChangeArrowheads="1"/>
          </p:cNvSpPr>
          <p:nvPr/>
        </p:nvSpPr>
        <p:spPr bwMode="auto">
          <a:xfrm>
            <a:off x="440321" y="4980881"/>
            <a:ext cx="7570324" cy="582201"/>
          </a:xfrm>
          <a:prstGeom prst="snipRoundRect">
            <a:avLst>
              <a:gd name="adj1" fmla="val 0"/>
              <a:gd name="adj2" fmla="val 50000"/>
            </a:avLst>
          </a:prstGeom>
          <a:solidFill>
            <a:srgbClr val="3684A0"/>
          </a:solidFill>
          <a:ln w="12700">
            <a:noFill/>
            <a:miter lim="800000"/>
          </a:ln>
        </p:spPr>
        <p:txBody>
          <a:bodyPr wrap="none" lIns="182880" tIns="48768" rIns="182880" bIns="45709" anchor="ctr" anchorCtr="0"/>
          <a:lstStyle>
            <a:defPPr>
              <a:defRPr kern="1200"/>
            </a:defPPr>
          </a:lstStyle>
          <a:p>
            <a:pPr defTabSz="3135215">
              <a:defRPr/>
            </a:pPr>
            <a:r>
              <a:rPr lang="en-US" sz="2400" b="1">
                <a:solidFill>
                  <a:schemeClr val="bg1"/>
                </a:solidFill>
                <a:effectLst/>
                <a:latin typeface="Quattrocento" panose="02020802030000000404" pitchFamily="18" charset="0"/>
              </a:rPr>
              <a:t>Abstract</a:t>
            </a:r>
          </a:p>
        </p:txBody>
      </p:sp>
      <p:sp>
        <p:nvSpPr>
          <p:cNvPr id="79" name="Rectangle 78">
            <a:extLst>
              <a:ext uri="{FF2B5EF4-FFF2-40B4-BE49-F238E27FC236}">
                <a16:creationId xmlns:a16="http://schemas.microsoft.com/office/drawing/2014/main" id="{0F831EE1-8866-4A3E-8CAB-8624A11FF145}"/>
              </a:ext>
            </a:extLst>
          </p:cNvPr>
          <p:cNvSpPr/>
          <p:nvPr/>
        </p:nvSpPr>
        <p:spPr>
          <a:xfrm>
            <a:off x="8589890" y="5333999"/>
            <a:ext cx="7570324" cy="1615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latin typeface="+mj-lt"/>
            </a:endParaRPr>
          </a:p>
        </p:txBody>
      </p:sp>
      <p:sp>
        <p:nvSpPr>
          <p:cNvPr id="80" name="TextBox 19">
            <a:extLst>
              <a:ext uri="{FF2B5EF4-FFF2-40B4-BE49-F238E27FC236}">
                <a16:creationId xmlns:a16="http://schemas.microsoft.com/office/drawing/2014/main" id="{45A199C6-0BDE-461E-8044-A335463A4944}"/>
              </a:ext>
            </a:extLst>
          </p:cNvPr>
          <p:cNvSpPr txBox="1">
            <a:spLocks noChangeArrowheads="1"/>
          </p:cNvSpPr>
          <p:nvPr/>
        </p:nvSpPr>
        <p:spPr bwMode="auto">
          <a:xfrm>
            <a:off x="8803828" y="5814414"/>
            <a:ext cx="7142448" cy="108147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0945" tIns="30473" rIns="60945" bIns="30473" anchor="t">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50000"/>
              </a:lnSpc>
            </a:pPr>
            <a:r>
              <a:rPr lang="en-US" sz="1800">
                <a:effectLst/>
                <a:latin typeface="Times New Roman"/>
                <a:ea typeface="ＭＳ Ｐゴシック"/>
                <a:cs typeface="Arial"/>
              </a:rPr>
              <a:t> During the development of our project, we engaged a diverse group of participants from the School of Computing and Information, including undergraduates, PhD students, teaching assistants, and professors for usability testing. This ensured a broad spectrum of viewpoints and requirements could be addressed. The user testing was conducted using the think-aloud protocol, where we recorded participants as they interacted with our website prototype that was built in Figma. This method allowed us to observe real-time reactions and gather specific feedback on their experience throughout the testing process. We then conducted a survey to get feedback from the users. </a:t>
            </a:r>
            <a:endParaRPr lang="en-US" sz="1800">
              <a:latin typeface="Times New Roman"/>
              <a:cs typeface="Arial"/>
            </a:endParaRPr>
          </a:p>
          <a:p>
            <a:pPr algn="just">
              <a:lnSpc>
                <a:spcPct val="150000"/>
              </a:lnSpc>
            </a:pPr>
            <a:r>
              <a:rPr lang="en-US" sz="1800">
                <a:effectLst/>
                <a:latin typeface="Times New Roman"/>
                <a:ea typeface="ＭＳ Ｐゴシック"/>
                <a:cs typeface="Arial"/>
              </a:rPr>
              <a:t> From the results, we transcribed and analyzed the recordings to pinpoint critical areas for improvement. This data has highlighted specific user needs and preferences, which we are actively incorporating into our website redesign. Changes were made to enhance site navigation and the overall user interface, ensuring that the final product not only meets but exceeds the expectations of our diverse user base. This approach to user testing is guiding our efforts to tailor the website effectively to suit the needs of all users. </a:t>
            </a:r>
            <a:endParaRPr lang="en-US" sz="1800">
              <a:latin typeface="Times New Roman"/>
            </a:endParaRPr>
          </a:p>
          <a:p>
            <a:pPr algn="just">
              <a:lnSpc>
                <a:spcPct val="150000"/>
              </a:lnSpc>
            </a:pPr>
            <a:r>
              <a:rPr lang="en-US" sz="1800">
                <a:effectLst/>
                <a:latin typeface="Times New Roman"/>
                <a:ea typeface="ＭＳ Ｐゴシック"/>
                <a:cs typeface="Arial"/>
              </a:rPr>
              <a:t> After we had edited the changes, we performed a second round of usability testing which demonstrated significant improvements in user satisfaction and interface usability. Participants from the initial round were invited back to assess the revised prototype, along with new users to ensure a fresh perspective. This subsequent phase of testing helped us in validating the changes made, as feedback confirmed that the modifications effectively addressed the previously identified pain points. </a:t>
            </a:r>
            <a:endParaRPr lang="en-US" sz="1800">
              <a:latin typeface="Times New Roman"/>
            </a:endParaRPr>
          </a:p>
          <a:p>
            <a:pPr algn="just">
              <a:lnSpc>
                <a:spcPct val="150000"/>
              </a:lnSpc>
            </a:pPr>
            <a:endParaRPr lang="en-US" sz="1800">
              <a:effectLst/>
              <a:latin typeface="Times New Roman"/>
              <a:ea typeface="ＭＳ Ｐゴシック"/>
              <a:cs typeface="Arial"/>
            </a:endParaRPr>
          </a:p>
        </p:txBody>
      </p:sp>
      <p:sp>
        <p:nvSpPr>
          <p:cNvPr id="81" name="Rectangle 10">
            <a:extLst>
              <a:ext uri="{FF2B5EF4-FFF2-40B4-BE49-F238E27FC236}">
                <a16:creationId xmlns:a16="http://schemas.microsoft.com/office/drawing/2014/main" id="{868B6862-5CC5-4906-AC03-EA9661AD1346}"/>
              </a:ext>
            </a:extLst>
          </p:cNvPr>
          <p:cNvSpPr>
            <a:spLocks noChangeArrowheads="1"/>
          </p:cNvSpPr>
          <p:nvPr/>
        </p:nvSpPr>
        <p:spPr bwMode="auto">
          <a:xfrm>
            <a:off x="8589890" y="4980881"/>
            <a:ext cx="7570324" cy="582201"/>
          </a:xfrm>
          <a:prstGeom prst="snipRoundRect">
            <a:avLst>
              <a:gd name="adj1" fmla="val 0"/>
              <a:gd name="adj2" fmla="val 50000"/>
            </a:avLst>
          </a:prstGeom>
          <a:solidFill>
            <a:srgbClr val="664F93"/>
          </a:solidFill>
          <a:ln w="12700">
            <a:noFill/>
            <a:miter lim="800000"/>
          </a:ln>
        </p:spPr>
        <p:txBody>
          <a:bodyPr wrap="none" lIns="182880" tIns="48768" rIns="182880" bIns="45709" anchor="ctr" anchorCtr="0"/>
          <a:lstStyle>
            <a:defPPr>
              <a:defRPr kern="1200"/>
            </a:defPPr>
          </a:lstStyle>
          <a:p>
            <a:pPr defTabSz="3135215">
              <a:defRPr/>
            </a:pPr>
            <a:r>
              <a:rPr lang="en-US" sz="2400" b="1">
                <a:solidFill>
                  <a:schemeClr val="bg1"/>
                </a:solidFill>
                <a:effectLst/>
                <a:latin typeface="Quattrocento" panose="02020802030000000404" pitchFamily="18" charset="0"/>
              </a:rPr>
              <a:t>Methodology</a:t>
            </a:r>
          </a:p>
        </p:txBody>
      </p:sp>
      <p:sp>
        <p:nvSpPr>
          <p:cNvPr id="82" name="Rectangle 81">
            <a:extLst>
              <a:ext uri="{FF2B5EF4-FFF2-40B4-BE49-F238E27FC236}">
                <a16:creationId xmlns:a16="http://schemas.microsoft.com/office/drawing/2014/main" id="{D026A6A3-D6D2-4951-8B04-EF51015D25DB}"/>
              </a:ext>
            </a:extLst>
          </p:cNvPr>
          <p:cNvSpPr/>
          <p:nvPr/>
        </p:nvSpPr>
        <p:spPr>
          <a:xfrm>
            <a:off x="16739457" y="5333999"/>
            <a:ext cx="7570324" cy="1615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latin typeface="+mj-lt"/>
            </a:endParaRPr>
          </a:p>
        </p:txBody>
      </p:sp>
      <p:sp>
        <p:nvSpPr>
          <p:cNvPr id="84" name="Rectangle 10">
            <a:extLst>
              <a:ext uri="{FF2B5EF4-FFF2-40B4-BE49-F238E27FC236}">
                <a16:creationId xmlns:a16="http://schemas.microsoft.com/office/drawing/2014/main" id="{3D96BB99-3F6E-4E73-BA6B-A122D83B12A2}"/>
              </a:ext>
            </a:extLst>
          </p:cNvPr>
          <p:cNvSpPr>
            <a:spLocks noChangeArrowheads="1"/>
          </p:cNvSpPr>
          <p:nvPr/>
        </p:nvSpPr>
        <p:spPr bwMode="auto">
          <a:xfrm>
            <a:off x="16739457" y="4980881"/>
            <a:ext cx="7570324" cy="582201"/>
          </a:xfrm>
          <a:prstGeom prst="snipRoundRect">
            <a:avLst>
              <a:gd name="adj1" fmla="val 0"/>
              <a:gd name="adj2" fmla="val 50000"/>
            </a:avLst>
          </a:prstGeom>
          <a:solidFill>
            <a:srgbClr val="664F93"/>
          </a:solidFill>
          <a:ln w="12700">
            <a:noFill/>
            <a:miter lim="800000"/>
          </a:ln>
        </p:spPr>
        <p:txBody>
          <a:bodyPr wrap="none" lIns="182880" tIns="48768" rIns="182880" bIns="45709" anchor="ctr" anchorCtr="0"/>
          <a:lstStyle>
            <a:defPPr>
              <a:defRPr kern="1200"/>
            </a:defPPr>
          </a:lstStyle>
          <a:p>
            <a:pPr defTabSz="3135215">
              <a:defRPr/>
            </a:pPr>
            <a:r>
              <a:rPr lang="en-US" sz="2400" b="1">
                <a:solidFill>
                  <a:schemeClr val="bg1"/>
                </a:solidFill>
                <a:effectLst/>
                <a:latin typeface="Quattrocento" panose="02020802030000000404" pitchFamily="18" charset="0"/>
              </a:rPr>
              <a:t>Results</a:t>
            </a:r>
          </a:p>
        </p:txBody>
      </p:sp>
      <p:sp>
        <p:nvSpPr>
          <p:cNvPr id="85" name="Rectangle 84">
            <a:extLst>
              <a:ext uri="{FF2B5EF4-FFF2-40B4-BE49-F238E27FC236}">
                <a16:creationId xmlns:a16="http://schemas.microsoft.com/office/drawing/2014/main" id="{19BFD724-D51D-4DD6-A93A-40ABEA405C90}"/>
              </a:ext>
            </a:extLst>
          </p:cNvPr>
          <p:cNvSpPr/>
          <p:nvPr/>
        </p:nvSpPr>
        <p:spPr>
          <a:xfrm>
            <a:off x="24889027" y="5333999"/>
            <a:ext cx="7570324" cy="120512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latin typeface="+mj-lt"/>
            </a:endParaRPr>
          </a:p>
        </p:txBody>
      </p:sp>
      <p:sp>
        <p:nvSpPr>
          <p:cNvPr id="86" name="TextBox 19">
            <a:extLst>
              <a:ext uri="{FF2B5EF4-FFF2-40B4-BE49-F238E27FC236}">
                <a16:creationId xmlns:a16="http://schemas.microsoft.com/office/drawing/2014/main" id="{43D130FF-027B-433C-BF4F-A381B032C858}"/>
              </a:ext>
            </a:extLst>
          </p:cNvPr>
          <p:cNvSpPr txBox="1">
            <a:spLocks noChangeArrowheads="1"/>
          </p:cNvSpPr>
          <p:nvPr/>
        </p:nvSpPr>
        <p:spPr bwMode="auto">
          <a:xfrm>
            <a:off x="25027272" y="5740399"/>
            <a:ext cx="7241415" cy="10727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0945" tIns="30473" rIns="60945" bIns="30473" anchor="t">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50000"/>
              </a:lnSpc>
            </a:pPr>
            <a:r>
              <a:rPr lang="en-US" sz="1600" dirty="0">
                <a:effectLst/>
                <a:latin typeface="Times New Roman"/>
                <a:ea typeface="ＭＳ Ｐゴシック"/>
                <a:cs typeface="Times New Roman"/>
              </a:rPr>
              <a:t> In conclusion, the redesign of the University of Pittsburgh's Inclusive Teaching website has demonstrated substantial improvements in its functionality, informativeness, and user engagement. Through two rounds of usability testing, one before and one after changes were made, we have effectively refined the website's design, enhancing both navigation and the overall user experience. The feedback from both initial and new participants in the second round of testing has been positive, affirming that our targeted adjustments have successfully addressed the critical areas previously identified for improvement. The redesigned website now offers a more intuitive and professional platform, which allows for seamless access to resources and information pertaining to inclusive teaching.</a:t>
            </a:r>
            <a:endParaRPr lang="en-US" dirty="0"/>
          </a:p>
          <a:p>
            <a:pPr algn="just">
              <a:lnSpc>
                <a:spcPct val="150000"/>
              </a:lnSpc>
            </a:pPr>
            <a:r>
              <a:rPr lang="en-US" sz="1600" dirty="0">
                <a:effectLst/>
                <a:latin typeface="Times New Roman"/>
                <a:ea typeface="ＭＳ Ｐゴシック"/>
                <a:cs typeface="Times New Roman"/>
              </a:rPr>
              <a:t> Furthermore, user feedback and technological advancements shaped the evolution of the project and allows it to expand in the future. We are committed to maintaining a proactive approach to updating and refining the website, ensuring its continued relevance and effectiveness as an educational resource. By fostering collaboration with the sponsor and maintaining active engagement with the website's user base, we implemented enhancements that meet the evolving needs of educators and students alike. This iterative process enhanced the website's usability and will continue to contribute to the advancement of inclusive education practices both within the University of Pittsburgh and beyond.</a:t>
            </a:r>
            <a:endParaRPr lang="en-US" dirty="0"/>
          </a:p>
          <a:p>
            <a:pPr algn="just">
              <a:lnSpc>
                <a:spcPct val="150000"/>
              </a:lnSpc>
            </a:pPr>
            <a:r>
              <a:rPr lang="en-US" sz="1600" dirty="0">
                <a:effectLst/>
                <a:latin typeface="Times New Roman"/>
                <a:ea typeface="ＭＳ Ｐゴシック"/>
                <a:cs typeface="Times New Roman"/>
              </a:rPr>
              <a:t> Looking ahead, we envision the website serving as a dynamic hub for fostering dialogue and collaboration among educators, researchers, and students in the field of inclusive education. The website serves as a center for resources regarding diverse types of students and how to best tailor their education experiences and will continue to grow.  The dynamic nature of the website allows members of the department to update and modify pages and information, allowing them to keep the information up-to-date and add additional content. Through these initiatives, we aspire to make a lasting impact on the landscape of inclusive education, empowering educators to create equitable learning environments that benefit all students.</a:t>
            </a:r>
          </a:p>
        </p:txBody>
      </p:sp>
      <p:sp>
        <p:nvSpPr>
          <p:cNvPr id="87" name="Rectangle 10">
            <a:extLst>
              <a:ext uri="{FF2B5EF4-FFF2-40B4-BE49-F238E27FC236}">
                <a16:creationId xmlns:a16="http://schemas.microsoft.com/office/drawing/2014/main" id="{0BE282AE-183A-4D49-B152-23A5A101BEA6}"/>
              </a:ext>
            </a:extLst>
          </p:cNvPr>
          <p:cNvSpPr>
            <a:spLocks noChangeArrowheads="1"/>
          </p:cNvSpPr>
          <p:nvPr/>
        </p:nvSpPr>
        <p:spPr bwMode="auto">
          <a:xfrm>
            <a:off x="24889027" y="4980881"/>
            <a:ext cx="7570324" cy="582201"/>
          </a:xfrm>
          <a:prstGeom prst="snipRoundRect">
            <a:avLst>
              <a:gd name="adj1" fmla="val 0"/>
              <a:gd name="adj2" fmla="val 50000"/>
            </a:avLst>
          </a:prstGeom>
          <a:solidFill>
            <a:srgbClr val="3684A0"/>
          </a:solidFill>
          <a:ln w="12700">
            <a:noFill/>
            <a:miter lim="800000"/>
          </a:ln>
        </p:spPr>
        <p:txBody>
          <a:bodyPr wrap="none" lIns="182880" tIns="48768" rIns="182880" bIns="45709" anchor="ctr" anchorCtr="0"/>
          <a:lstStyle>
            <a:defPPr>
              <a:defRPr kern="1200"/>
            </a:defPPr>
          </a:lstStyle>
          <a:p>
            <a:pPr defTabSz="3135215">
              <a:defRPr/>
            </a:pPr>
            <a:r>
              <a:rPr lang="en-US" sz="2400" b="1">
                <a:solidFill>
                  <a:schemeClr val="bg1"/>
                </a:solidFill>
                <a:effectLst/>
                <a:latin typeface="Quattrocento" panose="02020802030000000404" pitchFamily="18" charset="0"/>
              </a:rPr>
              <a:t>Conclusion</a:t>
            </a:r>
          </a:p>
        </p:txBody>
      </p:sp>
      <p:sp>
        <p:nvSpPr>
          <p:cNvPr id="88" name="Rectangle 87">
            <a:extLst>
              <a:ext uri="{FF2B5EF4-FFF2-40B4-BE49-F238E27FC236}">
                <a16:creationId xmlns:a16="http://schemas.microsoft.com/office/drawing/2014/main" id="{236036AE-C83F-4AC9-800C-C6574727635F}"/>
              </a:ext>
            </a:extLst>
          </p:cNvPr>
          <p:cNvSpPr/>
          <p:nvPr/>
        </p:nvSpPr>
        <p:spPr>
          <a:xfrm>
            <a:off x="440321" y="12141200"/>
            <a:ext cx="7570324" cy="934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latin typeface="+mj-lt"/>
            </a:endParaRPr>
          </a:p>
        </p:txBody>
      </p:sp>
      <p:sp>
        <p:nvSpPr>
          <p:cNvPr id="89" name="TextBox 19">
            <a:extLst>
              <a:ext uri="{FF2B5EF4-FFF2-40B4-BE49-F238E27FC236}">
                <a16:creationId xmlns:a16="http://schemas.microsoft.com/office/drawing/2014/main" id="{9742DD1E-D7E3-4AB1-8A17-D5B59B6AB38B}"/>
              </a:ext>
            </a:extLst>
          </p:cNvPr>
          <p:cNvSpPr txBox="1">
            <a:spLocks noChangeArrowheads="1"/>
          </p:cNvSpPr>
          <p:nvPr/>
        </p:nvSpPr>
        <p:spPr bwMode="auto">
          <a:xfrm>
            <a:off x="596039" y="12703236"/>
            <a:ext cx="7119106" cy="7385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0945" tIns="30473" rIns="60945" bIns="30473" anchor="t">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50000"/>
              </a:lnSpc>
            </a:pPr>
            <a:r>
              <a:rPr lang="en-US" sz="1800">
                <a:effectLst/>
                <a:latin typeface="Times New Roman"/>
                <a:ea typeface="ＭＳ Ｐゴシック"/>
                <a:cs typeface="Times New Roman"/>
              </a:rPr>
              <a:t> The project aims to redesign the University of Pittsburgh's Inclusive Teaching website to enhance its functionality, informativeness, and visual appeal. While currently tailored to faculty at the University of Pittsburgh, the objective is to transform it into a valuable resource for educators and teaching assistants beyond the university. The desired outcomes include a more cohesive design, improved navigation, functional links, and relevant content. Design objectives prioritize professionalism and ease of use, with flexibility for adjustments based on usability testing. </a:t>
            </a:r>
            <a:r>
              <a:rPr lang="en-US" sz="1800">
                <a:solidFill>
                  <a:srgbClr val="000000"/>
                </a:solidFill>
                <a:effectLst/>
                <a:latin typeface="Times New Roman"/>
                <a:ea typeface="ＭＳ Ｐゴシック"/>
                <a:cs typeface="Times New Roman"/>
              </a:rPr>
              <a:t>The sponsor, Dr. Marcia Rapchak, wanted to improve data intake for easier content management and plans to use the website as a central hub for inclusive teaching resources.</a:t>
            </a:r>
            <a:r>
              <a:rPr lang="en-US" sz="1800">
                <a:effectLst/>
                <a:latin typeface="Times New Roman"/>
                <a:ea typeface="ＭＳ Ｐゴシック"/>
                <a:cs typeface="Times New Roman"/>
              </a:rPr>
              <a:t> Usability testing with students and staff will ensure a positive user experience.  A timeline and set goals were established in collaboration with the sponsor to guide the project's progress. With a commitment to accessibility and inclusivity, the website will serve as a catalyst for creating equitable learning environments both within and beyond the university community, fostering collaboration and knowledge sharing among educators nationwide.</a:t>
            </a:r>
            <a:endParaRPr lang="en-US">
              <a:latin typeface="Times New Roman"/>
              <a:cs typeface="Times New Roman"/>
            </a:endParaRPr>
          </a:p>
          <a:p>
            <a:pPr algn="just">
              <a:lnSpc>
                <a:spcPct val="110000"/>
              </a:lnSpc>
            </a:pPr>
            <a:endParaRPr lang="en-US" sz="1600">
              <a:effectLst/>
              <a:latin typeface="Quattrocento Sans" panose="020B0502050000020003" pitchFamily="34" charset="0"/>
              <a:cs typeface="Arial" pitchFamily="34" charset="0"/>
            </a:endParaRPr>
          </a:p>
        </p:txBody>
      </p:sp>
      <p:sp>
        <p:nvSpPr>
          <p:cNvPr id="90" name="Rectangle 10">
            <a:extLst>
              <a:ext uri="{FF2B5EF4-FFF2-40B4-BE49-F238E27FC236}">
                <a16:creationId xmlns:a16="http://schemas.microsoft.com/office/drawing/2014/main" id="{8C463412-CC68-4A0F-AE72-68EF99EB2F46}"/>
              </a:ext>
            </a:extLst>
          </p:cNvPr>
          <p:cNvSpPr>
            <a:spLocks noChangeArrowheads="1"/>
          </p:cNvSpPr>
          <p:nvPr/>
        </p:nvSpPr>
        <p:spPr bwMode="auto">
          <a:xfrm>
            <a:off x="440321" y="11846652"/>
            <a:ext cx="7570324" cy="582201"/>
          </a:xfrm>
          <a:prstGeom prst="snipRoundRect">
            <a:avLst>
              <a:gd name="adj1" fmla="val 0"/>
              <a:gd name="adj2" fmla="val 50000"/>
            </a:avLst>
          </a:prstGeom>
          <a:solidFill>
            <a:srgbClr val="664F93"/>
          </a:solidFill>
          <a:ln w="12700">
            <a:noFill/>
            <a:miter lim="800000"/>
          </a:ln>
        </p:spPr>
        <p:txBody>
          <a:bodyPr wrap="none" lIns="182880" tIns="48768" rIns="182880" bIns="45709" anchor="ctr" anchorCtr="0"/>
          <a:lstStyle>
            <a:defPPr>
              <a:defRPr kern="1200"/>
            </a:defPPr>
          </a:lstStyle>
          <a:p>
            <a:pPr defTabSz="3135215">
              <a:defRPr/>
            </a:pPr>
            <a:r>
              <a:rPr lang="en-US" sz="2400" b="1">
                <a:solidFill>
                  <a:schemeClr val="bg1"/>
                </a:solidFill>
                <a:effectLst/>
                <a:latin typeface="Quattrocento" panose="02020802030000000404" pitchFamily="18" charset="0"/>
              </a:rPr>
              <a:t>Introduction</a:t>
            </a:r>
          </a:p>
        </p:txBody>
      </p:sp>
      <p:sp>
        <p:nvSpPr>
          <p:cNvPr id="91" name="Rectangle 90">
            <a:extLst>
              <a:ext uri="{FF2B5EF4-FFF2-40B4-BE49-F238E27FC236}">
                <a16:creationId xmlns:a16="http://schemas.microsoft.com/office/drawing/2014/main" id="{65D5CB20-8752-4D75-A601-0EEB3443D27F}"/>
              </a:ext>
            </a:extLst>
          </p:cNvPr>
          <p:cNvSpPr/>
          <p:nvPr/>
        </p:nvSpPr>
        <p:spPr>
          <a:xfrm>
            <a:off x="24890878" y="18237198"/>
            <a:ext cx="7570324" cy="3251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latin typeface="+mj-lt"/>
            </a:endParaRPr>
          </a:p>
        </p:txBody>
      </p:sp>
      <p:sp>
        <p:nvSpPr>
          <p:cNvPr id="92" name="TextBox 19">
            <a:extLst>
              <a:ext uri="{FF2B5EF4-FFF2-40B4-BE49-F238E27FC236}">
                <a16:creationId xmlns:a16="http://schemas.microsoft.com/office/drawing/2014/main" id="{B4F3D693-DA0F-454D-94C0-CEAA07C14AE3}"/>
              </a:ext>
            </a:extLst>
          </p:cNvPr>
          <p:cNvSpPr txBox="1">
            <a:spLocks noChangeArrowheads="1"/>
          </p:cNvSpPr>
          <p:nvPr/>
        </p:nvSpPr>
        <p:spPr bwMode="auto">
          <a:xfrm>
            <a:off x="25064069" y="18694400"/>
            <a:ext cx="7223942" cy="112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0945" tIns="30473" rIns="60945" bIns="30473" anchor="t">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50000"/>
              </a:lnSpc>
            </a:pPr>
            <a:r>
              <a:rPr lang="en-US" sz="1600">
                <a:effectLst/>
                <a:latin typeface="Times New Roman"/>
                <a:ea typeface="ＭＳ Ｐゴシック"/>
                <a:cs typeface="Times New Roman"/>
              </a:rPr>
              <a:t>Thank you to Dr. Marcia Rapchak, our sponsor, Dr. Bill Garrison, our professor, Dr. Rosta Farzan, the Associate Dean of Diversity, Equity, and Inclusion. Thank you to all of the users that participated in usability testing. </a:t>
            </a:r>
            <a:endParaRPr lang="en-US"/>
          </a:p>
        </p:txBody>
      </p:sp>
      <p:sp>
        <p:nvSpPr>
          <p:cNvPr id="93" name="Rectangle 10">
            <a:extLst>
              <a:ext uri="{FF2B5EF4-FFF2-40B4-BE49-F238E27FC236}">
                <a16:creationId xmlns:a16="http://schemas.microsoft.com/office/drawing/2014/main" id="{5EDC1F28-88BB-4DAD-9112-B4904B4A7E46}"/>
              </a:ext>
            </a:extLst>
          </p:cNvPr>
          <p:cNvSpPr>
            <a:spLocks noChangeArrowheads="1"/>
          </p:cNvSpPr>
          <p:nvPr/>
        </p:nvSpPr>
        <p:spPr bwMode="auto">
          <a:xfrm>
            <a:off x="24890878" y="17942651"/>
            <a:ext cx="7570324" cy="582201"/>
          </a:xfrm>
          <a:prstGeom prst="snipRoundRect">
            <a:avLst>
              <a:gd name="adj1" fmla="val 0"/>
              <a:gd name="adj2" fmla="val 46622"/>
            </a:avLst>
          </a:prstGeom>
          <a:solidFill>
            <a:schemeClr val="bg1">
              <a:lumMod val="50000"/>
            </a:schemeClr>
          </a:solidFill>
          <a:ln w="12700">
            <a:noFill/>
            <a:miter lim="800000"/>
          </a:ln>
        </p:spPr>
        <p:txBody>
          <a:bodyPr wrap="none" lIns="182880" tIns="48768" rIns="182880" bIns="45709" anchor="ctr" anchorCtr="0"/>
          <a:lstStyle>
            <a:defPPr>
              <a:defRPr kern="1200"/>
            </a:defPPr>
          </a:lstStyle>
          <a:p>
            <a:pPr defTabSz="3135215">
              <a:defRPr/>
            </a:pPr>
            <a:r>
              <a:rPr lang="en-US" sz="2400" b="1">
                <a:solidFill>
                  <a:schemeClr val="bg1"/>
                </a:solidFill>
                <a:effectLst/>
                <a:latin typeface="Quattrocento" panose="02020802030000000404" pitchFamily="18" charset="0"/>
              </a:rPr>
              <a:t>Acknowledgements</a:t>
            </a:r>
          </a:p>
        </p:txBody>
      </p:sp>
      <p:pic>
        <p:nvPicPr>
          <p:cNvPr id="3" name="Picture 2" descr="Blue text on a black background&#10;&#10;Description automatically generated">
            <a:extLst>
              <a:ext uri="{FF2B5EF4-FFF2-40B4-BE49-F238E27FC236}">
                <a16:creationId xmlns:a16="http://schemas.microsoft.com/office/drawing/2014/main" id="{0F3B86AE-3B39-DC94-1037-A7BBBDE65EB0}"/>
              </a:ext>
            </a:extLst>
          </p:cNvPr>
          <p:cNvPicPr>
            <a:picLocks noChangeAspect="1"/>
          </p:cNvPicPr>
          <p:nvPr/>
        </p:nvPicPr>
        <p:blipFill>
          <a:blip r:embed="rId3"/>
          <a:stretch>
            <a:fillRect/>
          </a:stretch>
        </p:blipFill>
        <p:spPr>
          <a:xfrm>
            <a:off x="602061" y="1114420"/>
            <a:ext cx="6228509" cy="2382166"/>
          </a:xfrm>
          <a:prstGeom prst="rect">
            <a:avLst/>
          </a:prstGeom>
        </p:spPr>
      </p:pic>
      <p:pic>
        <p:nvPicPr>
          <p:cNvPr id="5" name="Picture 4" descr="Forms response chart. Question title: How difficult was it to navigate through the website?&#10;. Number of responses: 5 responses.">
            <a:extLst>
              <a:ext uri="{FF2B5EF4-FFF2-40B4-BE49-F238E27FC236}">
                <a16:creationId xmlns:a16="http://schemas.microsoft.com/office/drawing/2014/main" id="{19C00AD8-48A0-62E3-FF38-3CF84D617636}"/>
              </a:ext>
            </a:extLst>
          </p:cNvPr>
          <p:cNvPicPr>
            <a:picLocks noChangeAspect="1"/>
          </p:cNvPicPr>
          <p:nvPr/>
        </p:nvPicPr>
        <p:blipFill rotWithShape="1">
          <a:blip r:embed="rId4"/>
          <a:srcRect l="-252" r="-203" b="13723"/>
          <a:stretch/>
        </p:blipFill>
        <p:spPr>
          <a:xfrm>
            <a:off x="16729481" y="7419880"/>
            <a:ext cx="3785489" cy="1729465"/>
          </a:xfrm>
          <a:prstGeom prst="rect">
            <a:avLst/>
          </a:prstGeom>
        </p:spPr>
      </p:pic>
      <p:pic>
        <p:nvPicPr>
          <p:cNvPr id="8" name="Picture 7" descr="Forms response chart. Question title: How would you rate the design and layout of the website?&#10;. Number of responses: 5 responses.">
            <a:extLst>
              <a:ext uri="{FF2B5EF4-FFF2-40B4-BE49-F238E27FC236}">
                <a16:creationId xmlns:a16="http://schemas.microsoft.com/office/drawing/2014/main" id="{454B498C-AC36-7C3E-FD4A-885B541715E8}"/>
              </a:ext>
            </a:extLst>
          </p:cNvPr>
          <p:cNvPicPr>
            <a:picLocks noChangeAspect="1"/>
          </p:cNvPicPr>
          <p:nvPr/>
        </p:nvPicPr>
        <p:blipFill rotWithShape="1">
          <a:blip r:embed="rId5"/>
          <a:srcRect l="866" r="-1593" b="9391"/>
          <a:stretch/>
        </p:blipFill>
        <p:spPr>
          <a:xfrm>
            <a:off x="20623307" y="7422075"/>
            <a:ext cx="3738703" cy="1713396"/>
          </a:xfrm>
          <a:prstGeom prst="rect">
            <a:avLst/>
          </a:prstGeom>
        </p:spPr>
      </p:pic>
      <p:pic>
        <p:nvPicPr>
          <p:cNvPr id="10" name="Picture 9" descr="A screenshot of a website&#10;&#10;Description automatically generated">
            <a:extLst>
              <a:ext uri="{FF2B5EF4-FFF2-40B4-BE49-F238E27FC236}">
                <a16:creationId xmlns:a16="http://schemas.microsoft.com/office/drawing/2014/main" id="{A6A2588F-FB3E-3F07-F8D0-E90234DDD72C}"/>
              </a:ext>
            </a:extLst>
          </p:cNvPr>
          <p:cNvPicPr>
            <a:picLocks noChangeAspect="1"/>
          </p:cNvPicPr>
          <p:nvPr/>
        </p:nvPicPr>
        <p:blipFill rotWithShape="1">
          <a:blip r:embed="rId6"/>
          <a:srcRect l="408" t="1210" r="1001" b="-276"/>
          <a:stretch/>
        </p:blipFill>
        <p:spPr>
          <a:xfrm>
            <a:off x="17349369" y="9656314"/>
            <a:ext cx="2715297" cy="4028767"/>
          </a:xfrm>
          <a:prstGeom prst="rect">
            <a:avLst/>
          </a:prstGeom>
        </p:spPr>
      </p:pic>
      <p:pic>
        <p:nvPicPr>
          <p:cNvPr id="2" name="Picture 1" descr="A screenshot of a group of people&#10;&#10;Description automatically generated">
            <a:extLst>
              <a:ext uri="{FF2B5EF4-FFF2-40B4-BE49-F238E27FC236}">
                <a16:creationId xmlns:a16="http://schemas.microsoft.com/office/drawing/2014/main" id="{46648FAE-0022-B3F6-6187-60654927F187}"/>
              </a:ext>
            </a:extLst>
          </p:cNvPr>
          <p:cNvPicPr>
            <a:picLocks noChangeAspect="1"/>
          </p:cNvPicPr>
          <p:nvPr/>
        </p:nvPicPr>
        <p:blipFill>
          <a:blip r:embed="rId7"/>
          <a:stretch>
            <a:fillRect/>
          </a:stretch>
        </p:blipFill>
        <p:spPr>
          <a:xfrm>
            <a:off x="21100807" y="14247660"/>
            <a:ext cx="2613227" cy="3705193"/>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1FD2C366-DBDD-6A60-CDAE-DFC5E429962D}"/>
              </a:ext>
            </a:extLst>
          </p:cNvPr>
          <p:cNvPicPr>
            <a:picLocks noChangeAspect="1"/>
          </p:cNvPicPr>
          <p:nvPr/>
        </p:nvPicPr>
        <p:blipFill>
          <a:blip r:embed="rId8"/>
          <a:stretch>
            <a:fillRect/>
          </a:stretch>
        </p:blipFill>
        <p:spPr>
          <a:xfrm>
            <a:off x="10508570" y="16305510"/>
            <a:ext cx="3712512" cy="4829995"/>
          </a:xfrm>
          <a:prstGeom prst="rect">
            <a:avLst/>
          </a:prstGeom>
        </p:spPr>
      </p:pic>
      <p:sp>
        <p:nvSpPr>
          <p:cNvPr id="6" name="TextBox 5">
            <a:extLst>
              <a:ext uri="{FF2B5EF4-FFF2-40B4-BE49-F238E27FC236}">
                <a16:creationId xmlns:a16="http://schemas.microsoft.com/office/drawing/2014/main" id="{DA0EDD9B-51F0-5BDE-E950-989038ED0098}"/>
              </a:ext>
            </a:extLst>
          </p:cNvPr>
          <p:cNvSpPr txBox="1"/>
          <p:nvPr/>
        </p:nvSpPr>
        <p:spPr>
          <a:xfrm>
            <a:off x="16747259" y="9310157"/>
            <a:ext cx="754594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latin typeface="Times New Roman"/>
              </a:rPr>
              <a:t>Survey results from preliminary user testing</a:t>
            </a:r>
            <a:endParaRPr lang="en-US" sz="1400" dirty="0"/>
          </a:p>
        </p:txBody>
      </p:sp>
      <p:sp>
        <p:nvSpPr>
          <p:cNvPr id="7" name="TextBox 6">
            <a:extLst>
              <a:ext uri="{FF2B5EF4-FFF2-40B4-BE49-F238E27FC236}">
                <a16:creationId xmlns:a16="http://schemas.microsoft.com/office/drawing/2014/main" id="{406C8733-422E-619B-E93A-87649F528D0D}"/>
              </a:ext>
            </a:extLst>
          </p:cNvPr>
          <p:cNvSpPr txBox="1"/>
          <p:nvPr/>
        </p:nvSpPr>
        <p:spPr>
          <a:xfrm>
            <a:off x="16728960" y="5501406"/>
            <a:ext cx="7591360" cy="17045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1800">
                <a:effectLst/>
                <a:latin typeface="Times New Roman"/>
                <a:ea typeface="ＭＳ Ｐゴシック"/>
                <a:cs typeface="Arial"/>
              </a:rPr>
              <a:t>The results of our usability testing shows that overall, users seem to be more satisfied with the design and layout of the redesigned website. The users had fewer critical incidents involving difficulty navigating through the website to complete specific tasks than the initial round of testing. </a:t>
            </a:r>
            <a:endParaRPr lang="en-US"/>
          </a:p>
        </p:txBody>
      </p:sp>
      <p:sp>
        <p:nvSpPr>
          <p:cNvPr id="12" name="TextBox 11">
            <a:extLst>
              <a:ext uri="{FF2B5EF4-FFF2-40B4-BE49-F238E27FC236}">
                <a16:creationId xmlns:a16="http://schemas.microsoft.com/office/drawing/2014/main" id="{0610C217-E242-FC7F-6CC9-CB3B2466C4C3}"/>
              </a:ext>
            </a:extLst>
          </p:cNvPr>
          <p:cNvSpPr txBox="1"/>
          <p:nvPr/>
        </p:nvSpPr>
        <p:spPr>
          <a:xfrm rot="10800000" flipV="1">
            <a:off x="16748695" y="13812481"/>
            <a:ext cx="758326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latin typeface="Times New Roman"/>
              </a:rPr>
              <a:t>Before and after of website front page.</a:t>
            </a:r>
            <a:endParaRPr lang="en-US" sz="1400" dirty="0"/>
          </a:p>
        </p:txBody>
      </p:sp>
      <p:grpSp>
        <p:nvGrpSpPr>
          <p:cNvPr id="16" name="Group 15">
            <a:extLst>
              <a:ext uri="{FF2B5EF4-FFF2-40B4-BE49-F238E27FC236}">
                <a16:creationId xmlns:a16="http://schemas.microsoft.com/office/drawing/2014/main" id="{EFD3A51B-B530-298D-6A7F-4C36C2863E9D}"/>
              </a:ext>
            </a:extLst>
          </p:cNvPr>
          <p:cNvGrpSpPr/>
          <p:nvPr/>
        </p:nvGrpSpPr>
        <p:grpSpPr>
          <a:xfrm>
            <a:off x="20937078" y="9810340"/>
            <a:ext cx="2616658" cy="3880295"/>
            <a:chOff x="20834326" y="12716478"/>
            <a:chExt cx="2546768" cy="3688095"/>
          </a:xfrm>
        </p:grpSpPr>
        <p:pic>
          <p:nvPicPr>
            <p:cNvPr id="13" name="Picture 12" descr="A screenshot of a website&#10;&#10;Description automatically generated">
              <a:extLst>
                <a:ext uri="{FF2B5EF4-FFF2-40B4-BE49-F238E27FC236}">
                  <a16:creationId xmlns:a16="http://schemas.microsoft.com/office/drawing/2014/main" id="{A978D69B-EAE0-8BAD-A1E5-1938215CAC7F}"/>
                </a:ext>
              </a:extLst>
            </p:cNvPr>
            <p:cNvPicPr>
              <a:picLocks noChangeAspect="1"/>
            </p:cNvPicPr>
            <p:nvPr/>
          </p:nvPicPr>
          <p:blipFill>
            <a:blip r:embed="rId9"/>
            <a:stretch>
              <a:fillRect/>
            </a:stretch>
          </p:blipFill>
          <p:spPr>
            <a:xfrm>
              <a:off x="20835755" y="12716478"/>
              <a:ext cx="2533650" cy="3313487"/>
            </a:xfrm>
            <a:prstGeom prst="rect">
              <a:avLst/>
            </a:prstGeom>
          </p:spPr>
        </p:pic>
        <p:pic>
          <p:nvPicPr>
            <p:cNvPr id="15" name="Picture 14" descr="A blue sign with white text&#10;&#10;Description automatically generated">
              <a:extLst>
                <a:ext uri="{FF2B5EF4-FFF2-40B4-BE49-F238E27FC236}">
                  <a16:creationId xmlns:a16="http://schemas.microsoft.com/office/drawing/2014/main" id="{A3B92357-7904-0321-7D5C-81AC1AF4199E}"/>
                </a:ext>
              </a:extLst>
            </p:cNvPr>
            <p:cNvPicPr>
              <a:picLocks noChangeAspect="1"/>
            </p:cNvPicPr>
            <p:nvPr/>
          </p:nvPicPr>
          <p:blipFill rotWithShape="1">
            <a:blip r:embed="rId10"/>
            <a:srcRect l="7100" r="6652" b="9815"/>
            <a:stretch/>
          </p:blipFill>
          <p:spPr>
            <a:xfrm>
              <a:off x="20834326" y="16015069"/>
              <a:ext cx="2546768" cy="389504"/>
            </a:xfrm>
            <a:prstGeom prst="rect">
              <a:avLst/>
            </a:prstGeom>
          </p:spPr>
        </p:pic>
      </p:grpSp>
      <p:pic>
        <p:nvPicPr>
          <p:cNvPr id="17" name="Picture 16" descr="A screenshot of a website&#10;&#10;Description automatically generated">
            <a:extLst>
              <a:ext uri="{FF2B5EF4-FFF2-40B4-BE49-F238E27FC236}">
                <a16:creationId xmlns:a16="http://schemas.microsoft.com/office/drawing/2014/main" id="{CCCC3B3C-CC0D-5A55-CFD2-928426603CFD}"/>
              </a:ext>
            </a:extLst>
          </p:cNvPr>
          <p:cNvPicPr>
            <a:picLocks noChangeAspect="1"/>
          </p:cNvPicPr>
          <p:nvPr/>
        </p:nvPicPr>
        <p:blipFill>
          <a:blip r:embed="rId11"/>
          <a:stretch>
            <a:fillRect/>
          </a:stretch>
        </p:blipFill>
        <p:spPr>
          <a:xfrm>
            <a:off x="17163352" y="14242203"/>
            <a:ext cx="3312836" cy="2491086"/>
          </a:xfrm>
          <a:prstGeom prst="rect">
            <a:avLst/>
          </a:prstGeom>
        </p:spPr>
      </p:pic>
      <p:sp>
        <p:nvSpPr>
          <p:cNvPr id="18" name="TextBox 17">
            <a:extLst>
              <a:ext uri="{FF2B5EF4-FFF2-40B4-BE49-F238E27FC236}">
                <a16:creationId xmlns:a16="http://schemas.microsoft.com/office/drawing/2014/main" id="{06BB9A3C-08F5-78ED-4334-2606E2DE00FD}"/>
              </a:ext>
            </a:extLst>
          </p:cNvPr>
          <p:cNvSpPr txBox="1"/>
          <p:nvPr/>
        </p:nvSpPr>
        <p:spPr>
          <a:xfrm rot="10800000" flipV="1">
            <a:off x="17182623" y="16884121"/>
            <a:ext cx="332498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latin typeface="Times New Roman"/>
              </a:rPr>
              <a:t>Before and after of About Us page.</a:t>
            </a:r>
            <a:endParaRPr lang="en-US" sz="1400" dirty="0"/>
          </a:p>
        </p:txBody>
      </p:sp>
      <p:sp>
        <p:nvSpPr>
          <p:cNvPr id="19" name="TextBox 18">
            <a:extLst>
              <a:ext uri="{FF2B5EF4-FFF2-40B4-BE49-F238E27FC236}">
                <a16:creationId xmlns:a16="http://schemas.microsoft.com/office/drawing/2014/main" id="{D683934E-DD6B-4CA0-EF0F-FF63673ABC72}"/>
              </a:ext>
            </a:extLst>
          </p:cNvPr>
          <p:cNvSpPr txBox="1"/>
          <p:nvPr/>
        </p:nvSpPr>
        <p:spPr>
          <a:xfrm>
            <a:off x="10510496" y="21118063"/>
            <a:ext cx="372072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400" dirty="0">
                <a:latin typeface="Times New Roman"/>
              </a:rPr>
              <a:t>Prototype built in Figma for usability testing.</a:t>
            </a:r>
            <a:endParaRPr lang="en-US" dirty="0"/>
          </a:p>
        </p:txBody>
      </p:sp>
      <p:sp>
        <p:nvSpPr>
          <p:cNvPr id="22" name="TextBox 21">
            <a:extLst>
              <a:ext uri="{FF2B5EF4-FFF2-40B4-BE49-F238E27FC236}">
                <a16:creationId xmlns:a16="http://schemas.microsoft.com/office/drawing/2014/main" id="{6D4141B6-97DB-D1C4-C794-79A92C236577}"/>
              </a:ext>
            </a:extLst>
          </p:cNvPr>
          <p:cNvSpPr txBox="1"/>
          <p:nvPr/>
        </p:nvSpPr>
        <p:spPr>
          <a:xfrm>
            <a:off x="16756501" y="17936010"/>
            <a:ext cx="7591360" cy="33665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sz="1800" dirty="0">
                <a:effectLst/>
                <a:latin typeface="Times New Roman"/>
                <a:ea typeface="ＭＳ Ｐゴシック"/>
                <a:cs typeface="Arial"/>
              </a:rPr>
              <a:t>Throughout the process of the redesign, we met with our sponsor and received feedback at every step. This led to quite a few changes; combined with our usability testing feedback, we were able to make changes to the design and functionality that removed unnecessary sections from the website and improved the ease of use in the remaining pages.</a:t>
            </a:r>
          </a:p>
          <a:p>
            <a:pPr>
              <a:lnSpc>
                <a:spcPct val="150000"/>
              </a:lnSpc>
            </a:pPr>
            <a:r>
              <a:rPr lang="en-US" sz="1800" dirty="0">
                <a:effectLst/>
                <a:latin typeface="Times New Roman"/>
                <a:ea typeface="ＭＳ Ｐゴシック"/>
              </a:rPr>
              <a:t>The result is a website that is visually appealing with improved usability, allowing the website to be a better and more effective resource for inclusive teaching materials.</a:t>
            </a:r>
            <a:endParaRPr lang="en-US" sz="1800" dirty="0">
              <a:effectLst/>
              <a:ea typeface="ＭＳ Ｐゴシック"/>
            </a:endParaRP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ponderingpeacock|08-2022"/>
</p:tagLst>
</file>

<file path=ppt/theme/theme1.xml><?xml version="1.0" encoding="utf-8"?>
<a:theme xmlns:a="http://schemas.openxmlformats.org/drawingml/2006/main" name="Default Design">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Default Design">
      <a:majorFont>
        <a:latin typeface="Times New Roman"/>
        <a:ea typeface="Arial"/>
        <a:cs typeface="Arial"/>
      </a:majorFont>
      <a:minorFont>
        <a:latin typeface="Times New Roman"/>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outerShdw blurRad="38100" dist="38100" dir="2700000" algn="tl">
                <a:srgbClr val="000000">
                  <a:alpha val="43137"/>
                </a:srgbClr>
              </a:outerShdw>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outerShdw blurRad="38100" dist="38100" dir="2700000" algn="tl">
                <a:srgbClr val="000000">
                  <a:alpha val="43137"/>
                </a:srgbClr>
              </a:outerShdw>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Slides>
  <Notes>1</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 for a scientific poster</dc:title>
  <dc:subject>Free Poster Presentation Example</dc:subject>
  <dc:creator>Graphicsland/MakeSigns.com</dc:creator>
  <cp:keywords>scientific, research, template, custom, poster, presentation, symposium, printing, PowerPoint, create, design, example, sample, download</cp:keywords>
  <dc:description>This is a free template from MakeSigns.com to help you create the perfect scientific poster.</dc:description>
  <cp:revision>225</cp:revision>
  <cp:lastPrinted>2000-08-03T00:31:24Z</cp:lastPrinted>
  <dcterms:modified xsi:type="dcterms:W3CDTF">2024-04-16T03:49:03Z</dcterms:modified>
  <cp:category>research posters template</cp:category>
</cp:coreProperties>
</file>